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12" y="-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EAD2F-A24C-40D4-9C3E-DB06DDB2A152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65C407-78D8-4992-874E-547421EEDD6A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For every </a:t>
          </a:r>
          <a:r>
            <a:rPr lang="en-US" sz="2000" b="1" u="sng" dirty="0" smtClean="0">
              <a:solidFill>
                <a:schemeClr val="accent2">
                  <a:lumMod val="75000"/>
                </a:schemeClr>
              </a:solidFill>
            </a:rPr>
            <a:t>ONE HOUR </a:t>
          </a:r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spent in class… </a:t>
          </a:r>
          <a:endParaRPr lang="en-US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315348A0-626B-429B-B41F-F4802F0948A0}" type="parTrans" cxnId="{083CC9C2-65CA-4506-BB1F-69610BBBF3FA}">
      <dgm:prSet/>
      <dgm:spPr/>
      <dgm:t>
        <a:bodyPr/>
        <a:lstStyle/>
        <a:p>
          <a:endParaRPr lang="en-US"/>
        </a:p>
      </dgm:t>
    </dgm:pt>
    <dgm:pt modelId="{C6C7484E-F077-4862-BC66-E8896D96CDCD}" type="sibTrans" cxnId="{083CC9C2-65CA-4506-BB1F-69610BBBF3FA}">
      <dgm:prSet/>
      <dgm:spPr/>
      <dgm:t>
        <a:bodyPr/>
        <a:lstStyle/>
        <a:p>
          <a:endParaRPr lang="en-US"/>
        </a:p>
      </dgm:t>
    </dgm:pt>
    <dgm:pt modelId="{3361A2C0-EA4D-43D6-8A93-F86ECCFE9E49}">
      <dgm:prSet custT="1"/>
      <dgm:spPr/>
      <dgm:t>
        <a:bodyPr/>
        <a:lstStyle/>
        <a:p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…you should expect to spend </a:t>
          </a:r>
          <a:r>
            <a:rPr lang="en-US" sz="1800" b="1" u="sng" dirty="0" smtClean="0">
              <a:solidFill>
                <a:schemeClr val="accent2">
                  <a:lumMod val="75000"/>
                </a:schemeClr>
              </a:solidFill>
            </a:rPr>
            <a:t>TWO HOURS </a:t>
          </a: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studying and completing assignments outside of class</a:t>
          </a:r>
          <a:endParaRPr lang="en-US" sz="1800" b="1" dirty="0">
            <a:solidFill>
              <a:schemeClr val="accent2">
                <a:lumMod val="75000"/>
              </a:schemeClr>
            </a:solidFill>
          </a:endParaRPr>
        </a:p>
      </dgm:t>
    </dgm:pt>
    <dgm:pt modelId="{6075476C-D1A5-4114-8B97-0CECA89A706F}" type="parTrans" cxnId="{6610C961-E473-44CF-890B-111C4B29CD58}">
      <dgm:prSet/>
      <dgm:spPr/>
      <dgm:t>
        <a:bodyPr/>
        <a:lstStyle/>
        <a:p>
          <a:endParaRPr lang="en-US"/>
        </a:p>
      </dgm:t>
    </dgm:pt>
    <dgm:pt modelId="{5FB7C5F1-7368-4545-90B8-91403EEEDE3F}" type="sibTrans" cxnId="{6610C961-E473-44CF-890B-111C4B29CD58}">
      <dgm:prSet/>
      <dgm:spPr/>
      <dgm:t>
        <a:bodyPr/>
        <a:lstStyle/>
        <a:p>
          <a:endParaRPr lang="en-US"/>
        </a:p>
      </dgm:t>
    </dgm:pt>
    <dgm:pt modelId="{F65A0FD0-A501-4D9B-93ED-3945D4489175}" type="pres">
      <dgm:prSet presAssocID="{D7BEAD2F-A24C-40D4-9C3E-DB06DDB2A15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995477-428B-41E6-A4BC-835CF594CAEA}" type="pres">
      <dgm:prSet presAssocID="{4865C407-78D8-4992-874E-547421EEDD6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17045-4DEC-4EE7-A35E-F0DF53072FE8}" type="pres">
      <dgm:prSet presAssocID="{C6C7484E-F077-4862-BC66-E8896D96CDCD}" presName="spacerL" presStyleCnt="0"/>
      <dgm:spPr/>
    </dgm:pt>
    <dgm:pt modelId="{8F061DB5-96A1-49D9-A59C-7D9C9CCE1946}" type="pres">
      <dgm:prSet presAssocID="{C6C7484E-F077-4862-BC66-E8896D96CDCD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7563253-7675-4668-B9A0-12BB52513BDC}" type="pres">
      <dgm:prSet presAssocID="{C6C7484E-F077-4862-BC66-E8896D96CDCD}" presName="spacerR" presStyleCnt="0"/>
      <dgm:spPr/>
    </dgm:pt>
    <dgm:pt modelId="{AAB00912-50C1-433F-92F3-874E3FA002D9}" type="pres">
      <dgm:prSet presAssocID="{3361A2C0-EA4D-43D6-8A93-F86ECCFE9E4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3CC9C2-65CA-4506-BB1F-69610BBBF3FA}" srcId="{D7BEAD2F-A24C-40D4-9C3E-DB06DDB2A152}" destId="{4865C407-78D8-4992-874E-547421EEDD6A}" srcOrd="0" destOrd="0" parTransId="{315348A0-626B-429B-B41F-F4802F0948A0}" sibTransId="{C6C7484E-F077-4862-BC66-E8896D96CDCD}"/>
    <dgm:cxn modelId="{549F7857-CFCB-40CF-9CB5-FE2C8D86D4A2}" type="presOf" srcId="{4865C407-78D8-4992-874E-547421EEDD6A}" destId="{52995477-428B-41E6-A4BC-835CF594CAEA}" srcOrd="0" destOrd="0" presId="urn:microsoft.com/office/officeart/2005/8/layout/equation1"/>
    <dgm:cxn modelId="{D5151C22-F2A7-4243-B2FA-B0A3EEFC0422}" type="presOf" srcId="{C6C7484E-F077-4862-BC66-E8896D96CDCD}" destId="{8F061DB5-96A1-49D9-A59C-7D9C9CCE1946}" srcOrd="0" destOrd="0" presId="urn:microsoft.com/office/officeart/2005/8/layout/equation1"/>
    <dgm:cxn modelId="{444F679D-4158-4C49-AF1C-B25D6D6CE5B7}" type="presOf" srcId="{3361A2C0-EA4D-43D6-8A93-F86ECCFE9E49}" destId="{AAB00912-50C1-433F-92F3-874E3FA002D9}" srcOrd="0" destOrd="0" presId="urn:microsoft.com/office/officeart/2005/8/layout/equation1"/>
    <dgm:cxn modelId="{1C0ECBF4-C4B5-4B82-8059-4C2ABE430B21}" type="presOf" srcId="{D7BEAD2F-A24C-40D4-9C3E-DB06DDB2A152}" destId="{F65A0FD0-A501-4D9B-93ED-3945D4489175}" srcOrd="0" destOrd="0" presId="urn:microsoft.com/office/officeart/2005/8/layout/equation1"/>
    <dgm:cxn modelId="{6610C961-E473-44CF-890B-111C4B29CD58}" srcId="{D7BEAD2F-A24C-40D4-9C3E-DB06DDB2A152}" destId="{3361A2C0-EA4D-43D6-8A93-F86ECCFE9E49}" srcOrd="1" destOrd="0" parTransId="{6075476C-D1A5-4114-8B97-0CECA89A706F}" sibTransId="{5FB7C5F1-7368-4545-90B8-91403EEEDE3F}"/>
    <dgm:cxn modelId="{9C6426DB-CD93-4CA8-9DA7-A953B0DEE80C}" type="presParOf" srcId="{F65A0FD0-A501-4D9B-93ED-3945D4489175}" destId="{52995477-428B-41E6-A4BC-835CF594CAEA}" srcOrd="0" destOrd="0" presId="urn:microsoft.com/office/officeart/2005/8/layout/equation1"/>
    <dgm:cxn modelId="{0F68AD6E-0BF1-492E-9DF4-80CF2F7CD314}" type="presParOf" srcId="{F65A0FD0-A501-4D9B-93ED-3945D4489175}" destId="{56C17045-4DEC-4EE7-A35E-F0DF53072FE8}" srcOrd="1" destOrd="0" presId="urn:microsoft.com/office/officeart/2005/8/layout/equation1"/>
    <dgm:cxn modelId="{D9861664-7FAF-4C57-A298-52C7691AFA8B}" type="presParOf" srcId="{F65A0FD0-A501-4D9B-93ED-3945D4489175}" destId="{8F061DB5-96A1-49D9-A59C-7D9C9CCE1946}" srcOrd="2" destOrd="0" presId="urn:microsoft.com/office/officeart/2005/8/layout/equation1"/>
    <dgm:cxn modelId="{1C2594C5-4B09-496A-A384-92674963B52F}" type="presParOf" srcId="{F65A0FD0-A501-4D9B-93ED-3945D4489175}" destId="{F7563253-7675-4668-B9A0-12BB52513BDC}" srcOrd="3" destOrd="0" presId="urn:microsoft.com/office/officeart/2005/8/layout/equation1"/>
    <dgm:cxn modelId="{8F7B509C-5905-4FAB-BC11-9974E7F080AD}" type="presParOf" srcId="{F65A0FD0-A501-4D9B-93ED-3945D4489175}" destId="{AAB00912-50C1-433F-92F3-874E3FA002D9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08A75B-5FD7-47E7-BBE9-93C8C88C1881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2CE837-C26C-48B7-AF0A-A518BE4D40D5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3 hours per week in class</a:t>
          </a:r>
          <a:endParaRPr lang="en-US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F6C1DDD8-2940-4F50-B814-ED9533A7B0C2}" type="parTrans" cxnId="{4FE4321A-121E-4B90-AB7C-B278C3960453}">
      <dgm:prSet/>
      <dgm:spPr/>
      <dgm:t>
        <a:bodyPr/>
        <a:lstStyle/>
        <a:p>
          <a:endParaRPr lang="en-US"/>
        </a:p>
      </dgm:t>
    </dgm:pt>
    <dgm:pt modelId="{A5F6BC55-60AE-4DBB-8E52-E8120CCD841B}" type="sibTrans" cxnId="{4FE4321A-121E-4B90-AB7C-B278C3960453}">
      <dgm:prSet/>
      <dgm:spPr/>
      <dgm:t>
        <a:bodyPr/>
        <a:lstStyle/>
        <a:p>
          <a:endParaRPr lang="en-US"/>
        </a:p>
      </dgm:t>
    </dgm:pt>
    <dgm:pt modelId="{325F06A2-D3F6-42F7-A98D-DC184702CD08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6 hours outside of class</a:t>
          </a:r>
          <a:endParaRPr lang="en-US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9EED486C-DC11-4AC7-AA17-7CB8335C7421}" type="parTrans" cxnId="{AEA43985-4697-447D-8E80-919A8A4ED797}">
      <dgm:prSet/>
      <dgm:spPr/>
      <dgm:t>
        <a:bodyPr/>
        <a:lstStyle/>
        <a:p>
          <a:endParaRPr lang="en-US"/>
        </a:p>
      </dgm:t>
    </dgm:pt>
    <dgm:pt modelId="{8C120D96-AD03-48BD-8081-A2ED66A52F3A}" type="sibTrans" cxnId="{AEA43985-4697-447D-8E80-919A8A4ED797}">
      <dgm:prSet/>
      <dgm:spPr/>
      <dgm:t>
        <a:bodyPr/>
        <a:lstStyle/>
        <a:p>
          <a:endParaRPr lang="en-US"/>
        </a:p>
      </dgm:t>
    </dgm:pt>
    <dgm:pt modelId="{4DA44E21-D537-4715-B36B-03FBF4B2F682}">
      <dgm:prSet custT="1"/>
      <dgm:spPr/>
      <dgm:t>
        <a:bodyPr/>
        <a:lstStyle/>
        <a:p>
          <a:pPr rtl="0"/>
          <a:r>
            <a:rPr lang="en-US" sz="6000" dirty="0" smtClean="0">
              <a:solidFill>
                <a:schemeClr val="accent2">
                  <a:lumMod val="75000"/>
                </a:schemeClr>
              </a:solidFill>
            </a:rPr>
            <a:t>9</a:t>
          </a:r>
          <a:endParaRPr lang="en-US" sz="6000" dirty="0">
            <a:solidFill>
              <a:schemeClr val="accent2">
                <a:lumMod val="75000"/>
              </a:schemeClr>
            </a:solidFill>
          </a:endParaRPr>
        </a:p>
      </dgm:t>
    </dgm:pt>
    <dgm:pt modelId="{AD94C757-9F3B-4DBC-8FBB-ECA027E3A1C2}" type="parTrans" cxnId="{E1E703FB-CDA2-46C7-995C-FCA240797130}">
      <dgm:prSet/>
      <dgm:spPr/>
      <dgm:t>
        <a:bodyPr/>
        <a:lstStyle/>
        <a:p>
          <a:endParaRPr lang="en-US"/>
        </a:p>
      </dgm:t>
    </dgm:pt>
    <dgm:pt modelId="{F0D95528-D140-4079-BDD0-5E0D0AAE817D}" type="sibTrans" cxnId="{E1E703FB-CDA2-46C7-995C-FCA240797130}">
      <dgm:prSet/>
      <dgm:spPr/>
      <dgm:t>
        <a:bodyPr/>
        <a:lstStyle/>
        <a:p>
          <a:endParaRPr lang="en-US"/>
        </a:p>
      </dgm:t>
    </dgm:pt>
    <dgm:pt modelId="{38BBE081-6E27-4BFD-86FB-A801992A37AF}" type="pres">
      <dgm:prSet presAssocID="{F408A75B-5FD7-47E7-BBE9-93C8C88C188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D0570A-1210-49BE-BF66-7A8953C59432}" type="pres">
      <dgm:prSet presAssocID="{6B2CE837-C26C-48B7-AF0A-A518BE4D40D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CEBD7-E985-4CF2-8FBA-8DE7A551AA43}" type="pres">
      <dgm:prSet presAssocID="{A5F6BC55-60AE-4DBB-8E52-E8120CCD841B}" presName="spacerL" presStyleCnt="0"/>
      <dgm:spPr/>
    </dgm:pt>
    <dgm:pt modelId="{362764E0-EBE1-48CF-8486-323FB1202E4D}" type="pres">
      <dgm:prSet presAssocID="{A5F6BC55-60AE-4DBB-8E52-E8120CCD841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25ED139-CD44-48DE-BD0A-BC4A3E53ABD4}" type="pres">
      <dgm:prSet presAssocID="{A5F6BC55-60AE-4DBB-8E52-E8120CCD841B}" presName="spacerR" presStyleCnt="0"/>
      <dgm:spPr/>
    </dgm:pt>
    <dgm:pt modelId="{E6B545DD-993E-48D3-849B-CB1D0DCCF241}" type="pres">
      <dgm:prSet presAssocID="{325F06A2-D3F6-42F7-A98D-DC184702CD0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77B8E-43AD-4395-9D65-1EFB4B3461F1}" type="pres">
      <dgm:prSet presAssocID="{8C120D96-AD03-48BD-8081-A2ED66A52F3A}" presName="spacerL" presStyleCnt="0"/>
      <dgm:spPr/>
    </dgm:pt>
    <dgm:pt modelId="{059B78C1-6C8C-43D1-9CC8-92702449AAC1}" type="pres">
      <dgm:prSet presAssocID="{8C120D96-AD03-48BD-8081-A2ED66A52F3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5CC2F53-38F4-41AE-B49C-DCABB8A211A2}" type="pres">
      <dgm:prSet presAssocID="{8C120D96-AD03-48BD-8081-A2ED66A52F3A}" presName="spacerR" presStyleCnt="0"/>
      <dgm:spPr/>
    </dgm:pt>
    <dgm:pt modelId="{8937D159-ECB6-43B2-849D-889FB03E0306}" type="pres">
      <dgm:prSet presAssocID="{4DA44E21-D537-4715-B36B-03FBF4B2F6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3D61C3-8120-45F0-B1A1-A03FC2583BBD}" type="presOf" srcId="{A5F6BC55-60AE-4DBB-8E52-E8120CCD841B}" destId="{362764E0-EBE1-48CF-8486-323FB1202E4D}" srcOrd="0" destOrd="0" presId="urn:microsoft.com/office/officeart/2005/8/layout/equation1"/>
    <dgm:cxn modelId="{CE54F68A-ABE2-4663-90EC-A3246858A393}" type="presOf" srcId="{8C120D96-AD03-48BD-8081-A2ED66A52F3A}" destId="{059B78C1-6C8C-43D1-9CC8-92702449AAC1}" srcOrd="0" destOrd="0" presId="urn:microsoft.com/office/officeart/2005/8/layout/equation1"/>
    <dgm:cxn modelId="{AEA43985-4697-447D-8E80-919A8A4ED797}" srcId="{F408A75B-5FD7-47E7-BBE9-93C8C88C1881}" destId="{325F06A2-D3F6-42F7-A98D-DC184702CD08}" srcOrd="1" destOrd="0" parTransId="{9EED486C-DC11-4AC7-AA17-7CB8335C7421}" sibTransId="{8C120D96-AD03-48BD-8081-A2ED66A52F3A}"/>
    <dgm:cxn modelId="{E1E703FB-CDA2-46C7-995C-FCA240797130}" srcId="{F408A75B-5FD7-47E7-BBE9-93C8C88C1881}" destId="{4DA44E21-D537-4715-B36B-03FBF4B2F682}" srcOrd="2" destOrd="0" parTransId="{AD94C757-9F3B-4DBC-8FBB-ECA027E3A1C2}" sibTransId="{F0D95528-D140-4079-BDD0-5E0D0AAE817D}"/>
    <dgm:cxn modelId="{A4C12AFF-DDB1-4887-BA84-73E1C0186827}" type="presOf" srcId="{4DA44E21-D537-4715-B36B-03FBF4B2F682}" destId="{8937D159-ECB6-43B2-849D-889FB03E0306}" srcOrd="0" destOrd="0" presId="urn:microsoft.com/office/officeart/2005/8/layout/equation1"/>
    <dgm:cxn modelId="{6F988051-EF44-4FF2-8449-5FAAF28D3B38}" type="presOf" srcId="{325F06A2-D3F6-42F7-A98D-DC184702CD08}" destId="{E6B545DD-993E-48D3-849B-CB1D0DCCF241}" srcOrd="0" destOrd="0" presId="urn:microsoft.com/office/officeart/2005/8/layout/equation1"/>
    <dgm:cxn modelId="{FB66E4E9-73E5-48AB-A10B-DA2D1ACC785C}" type="presOf" srcId="{F408A75B-5FD7-47E7-BBE9-93C8C88C1881}" destId="{38BBE081-6E27-4BFD-86FB-A801992A37AF}" srcOrd="0" destOrd="0" presId="urn:microsoft.com/office/officeart/2005/8/layout/equation1"/>
    <dgm:cxn modelId="{4FE4321A-121E-4B90-AB7C-B278C3960453}" srcId="{F408A75B-5FD7-47E7-BBE9-93C8C88C1881}" destId="{6B2CE837-C26C-48B7-AF0A-A518BE4D40D5}" srcOrd="0" destOrd="0" parTransId="{F6C1DDD8-2940-4F50-B814-ED9533A7B0C2}" sibTransId="{A5F6BC55-60AE-4DBB-8E52-E8120CCD841B}"/>
    <dgm:cxn modelId="{BF8A9DFB-4030-4436-A7B4-4DFB64314C61}" type="presOf" srcId="{6B2CE837-C26C-48B7-AF0A-A518BE4D40D5}" destId="{97D0570A-1210-49BE-BF66-7A8953C59432}" srcOrd="0" destOrd="0" presId="urn:microsoft.com/office/officeart/2005/8/layout/equation1"/>
    <dgm:cxn modelId="{DBBD1B8A-76C0-4F1B-85F4-4AC0F80675D5}" type="presParOf" srcId="{38BBE081-6E27-4BFD-86FB-A801992A37AF}" destId="{97D0570A-1210-49BE-BF66-7A8953C59432}" srcOrd="0" destOrd="0" presId="urn:microsoft.com/office/officeart/2005/8/layout/equation1"/>
    <dgm:cxn modelId="{FBA6B3A2-DE2C-41AE-8B67-19296C954A4D}" type="presParOf" srcId="{38BBE081-6E27-4BFD-86FB-A801992A37AF}" destId="{F37CEBD7-E985-4CF2-8FBA-8DE7A551AA43}" srcOrd="1" destOrd="0" presId="urn:microsoft.com/office/officeart/2005/8/layout/equation1"/>
    <dgm:cxn modelId="{45FF5367-2ECE-41D7-A089-8EEB70CBB0DC}" type="presParOf" srcId="{38BBE081-6E27-4BFD-86FB-A801992A37AF}" destId="{362764E0-EBE1-48CF-8486-323FB1202E4D}" srcOrd="2" destOrd="0" presId="urn:microsoft.com/office/officeart/2005/8/layout/equation1"/>
    <dgm:cxn modelId="{3CA6E98B-F885-4DD1-9FCE-1E6730B4948E}" type="presParOf" srcId="{38BBE081-6E27-4BFD-86FB-A801992A37AF}" destId="{A25ED139-CD44-48DE-BD0A-BC4A3E53ABD4}" srcOrd="3" destOrd="0" presId="urn:microsoft.com/office/officeart/2005/8/layout/equation1"/>
    <dgm:cxn modelId="{0C060F6E-E787-498D-82E1-728C6A1875DD}" type="presParOf" srcId="{38BBE081-6E27-4BFD-86FB-A801992A37AF}" destId="{E6B545DD-993E-48D3-849B-CB1D0DCCF241}" srcOrd="4" destOrd="0" presId="urn:microsoft.com/office/officeart/2005/8/layout/equation1"/>
    <dgm:cxn modelId="{285AC9EF-A93A-47CE-A891-2BD073F8C915}" type="presParOf" srcId="{38BBE081-6E27-4BFD-86FB-A801992A37AF}" destId="{EBA77B8E-43AD-4395-9D65-1EFB4B3461F1}" srcOrd="5" destOrd="0" presId="urn:microsoft.com/office/officeart/2005/8/layout/equation1"/>
    <dgm:cxn modelId="{F0F3A79E-FAC7-40C5-A768-C61CB505F861}" type="presParOf" srcId="{38BBE081-6E27-4BFD-86FB-A801992A37AF}" destId="{059B78C1-6C8C-43D1-9CC8-92702449AAC1}" srcOrd="6" destOrd="0" presId="urn:microsoft.com/office/officeart/2005/8/layout/equation1"/>
    <dgm:cxn modelId="{54F82A52-1EAF-4150-960B-86F21A6D5BDB}" type="presParOf" srcId="{38BBE081-6E27-4BFD-86FB-A801992A37AF}" destId="{75CC2F53-38F4-41AE-B49C-DCABB8A211A2}" srcOrd="7" destOrd="0" presId="urn:microsoft.com/office/officeart/2005/8/layout/equation1"/>
    <dgm:cxn modelId="{650F1E29-4B64-4066-A3F2-2A46B4F5ED0E}" type="presParOf" srcId="{38BBE081-6E27-4BFD-86FB-A801992A37AF}" destId="{8937D159-ECB6-43B2-849D-889FB03E030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CF0E3F-99AF-41FE-926F-DD715AB3AB9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C71F66-49F9-4627-80EA-968A7425DF4B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12 hours in class</a:t>
          </a:r>
          <a:endParaRPr lang="en-US" b="1" dirty="0">
            <a:solidFill>
              <a:schemeClr val="accent2">
                <a:lumMod val="75000"/>
              </a:schemeClr>
            </a:solidFill>
          </a:endParaRPr>
        </a:p>
      </dgm:t>
    </dgm:pt>
    <dgm:pt modelId="{38611FCF-839C-4C75-B589-E8AC65FC4947}" type="parTrans" cxnId="{15E50A05-A05F-44CF-B998-E61E32CE52D7}">
      <dgm:prSet/>
      <dgm:spPr/>
      <dgm:t>
        <a:bodyPr/>
        <a:lstStyle/>
        <a:p>
          <a:endParaRPr lang="en-US"/>
        </a:p>
      </dgm:t>
    </dgm:pt>
    <dgm:pt modelId="{4F01AE38-4D45-4CFF-A9A3-79F15926A0ED}" type="sibTrans" cxnId="{15E50A05-A05F-44CF-B998-E61E32CE52D7}">
      <dgm:prSet/>
      <dgm:spPr/>
      <dgm:t>
        <a:bodyPr/>
        <a:lstStyle/>
        <a:p>
          <a:endParaRPr lang="en-US"/>
        </a:p>
      </dgm:t>
    </dgm:pt>
    <dgm:pt modelId="{931924CF-4C55-4B7C-B67E-D022BE984971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24 hours studying</a:t>
          </a:r>
          <a:endParaRPr lang="en-US" b="1" dirty="0">
            <a:solidFill>
              <a:schemeClr val="accent2">
                <a:lumMod val="75000"/>
              </a:schemeClr>
            </a:solidFill>
          </a:endParaRPr>
        </a:p>
      </dgm:t>
    </dgm:pt>
    <dgm:pt modelId="{0354FBED-D10D-4493-987E-189204B420A4}" type="parTrans" cxnId="{4476A8BB-4E5E-4799-AB6D-F0C7AA3E4A10}">
      <dgm:prSet/>
      <dgm:spPr/>
      <dgm:t>
        <a:bodyPr/>
        <a:lstStyle/>
        <a:p>
          <a:endParaRPr lang="en-US"/>
        </a:p>
      </dgm:t>
    </dgm:pt>
    <dgm:pt modelId="{67FDBA2C-F205-416C-B80E-811AEE090262}" type="sibTrans" cxnId="{4476A8BB-4E5E-4799-AB6D-F0C7AA3E4A10}">
      <dgm:prSet/>
      <dgm:spPr/>
      <dgm:t>
        <a:bodyPr/>
        <a:lstStyle/>
        <a:p>
          <a:endParaRPr lang="en-US"/>
        </a:p>
      </dgm:t>
    </dgm:pt>
    <dgm:pt modelId="{663FABC2-816D-4C8D-B34D-CFE708963168}">
      <dgm:prSet custT="1"/>
      <dgm:spPr/>
      <dgm:t>
        <a:bodyPr/>
        <a:lstStyle/>
        <a:p>
          <a:pPr rtl="0"/>
          <a:r>
            <a:rPr lang="en-US" sz="6000" b="1" dirty="0" smtClean="0">
              <a:solidFill>
                <a:schemeClr val="accent2">
                  <a:lumMod val="75000"/>
                </a:schemeClr>
              </a:solidFill>
            </a:rPr>
            <a:t>36</a:t>
          </a:r>
          <a:endParaRPr lang="en-US" sz="6000" b="1" dirty="0">
            <a:solidFill>
              <a:schemeClr val="accent2">
                <a:lumMod val="75000"/>
              </a:schemeClr>
            </a:solidFill>
          </a:endParaRPr>
        </a:p>
      </dgm:t>
    </dgm:pt>
    <dgm:pt modelId="{074D7025-36C1-42D7-AFFA-46712A9F7932}" type="parTrans" cxnId="{493D8A26-E88E-48E0-8FA1-5EB7EDFCD6A4}">
      <dgm:prSet/>
      <dgm:spPr/>
      <dgm:t>
        <a:bodyPr/>
        <a:lstStyle/>
        <a:p>
          <a:endParaRPr lang="en-US"/>
        </a:p>
      </dgm:t>
    </dgm:pt>
    <dgm:pt modelId="{BE50F63A-749D-40AE-AD04-FAE607F2A8A5}" type="sibTrans" cxnId="{493D8A26-E88E-48E0-8FA1-5EB7EDFCD6A4}">
      <dgm:prSet/>
      <dgm:spPr/>
      <dgm:t>
        <a:bodyPr/>
        <a:lstStyle/>
        <a:p>
          <a:endParaRPr lang="en-US"/>
        </a:p>
      </dgm:t>
    </dgm:pt>
    <dgm:pt modelId="{4CA177C2-C27A-4F5D-BD69-DA35DB6FC131}" type="pres">
      <dgm:prSet presAssocID="{ADCF0E3F-99AF-41FE-926F-DD715AB3AB9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FA3D30-125A-4196-9827-B4AC8AA8234F}" type="pres">
      <dgm:prSet presAssocID="{1DC71F66-49F9-4627-80EA-968A7425DF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BA62E-2BB6-4352-B26C-DEC80AEF2A81}" type="pres">
      <dgm:prSet presAssocID="{4F01AE38-4D45-4CFF-A9A3-79F15926A0ED}" presName="spacerL" presStyleCnt="0"/>
      <dgm:spPr/>
    </dgm:pt>
    <dgm:pt modelId="{1BEB8AC2-C58F-44AB-83B2-EF639698B257}" type="pres">
      <dgm:prSet presAssocID="{4F01AE38-4D45-4CFF-A9A3-79F15926A0E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CB2016A-55EE-4479-81E2-F3A197B37F95}" type="pres">
      <dgm:prSet presAssocID="{4F01AE38-4D45-4CFF-A9A3-79F15926A0ED}" presName="spacerR" presStyleCnt="0"/>
      <dgm:spPr/>
    </dgm:pt>
    <dgm:pt modelId="{C71CC71D-48AF-41B4-B6AB-BD54EBBF8043}" type="pres">
      <dgm:prSet presAssocID="{931924CF-4C55-4B7C-B67E-D022BE98497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95484-6D1F-4988-B202-6F135FAE0D29}" type="pres">
      <dgm:prSet presAssocID="{67FDBA2C-F205-416C-B80E-811AEE090262}" presName="spacerL" presStyleCnt="0"/>
      <dgm:spPr/>
    </dgm:pt>
    <dgm:pt modelId="{7AF61214-1A76-4558-9494-80638B673BA4}" type="pres">
      <dgm:prSet presAssocID="{67FDBA2C-F205-416C-B80E-811AEE09026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9A66CD8-49C9-4FAC-A1D6-E8C83B0BE2EF}" type="pres">
      <dgm:prSet presAssocID="{67FDBA2C-F205-416C-B80E-811AEE090262}" presName="spacerR" presStyleCnt="0"/>
      <dgm:spPr/>
    </dgm:pt>
    <dgm:pt modelId="{D3C7D2C4-1A29-4231-8F88-D9DB6665A530}" type="pres">
      <dgm:prSet presAssocID="{663FABC2-816D-4C8D-B34D-CFE708963168}" presName="node" presStyleLbl="node1" presStyleIdx="2" presStyleCnt="3" custLinFactNeighborX="10579" custLinFactNeighborY="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E50A05-A05F-44CF-B998-E61E32CE52D7}" srcId="{ADCF0E3F-99AF-41FE-926F-DD715AB3AB9F}" destId="{1DC71F66-49F9-4627-80EA-968A7425DF4B}" srcOrd="0" destOrd="0" parTransId="{38611FCF-839C-4C75-B589-E8AC65FC4947}" sibTransId="{4F01AE38-4D45-4CFF-A9A3-79F15926A0ED}"/>
    <dgm:cxn modelId="{5BCE6F2B-621B-454F-8D29-513F4F0A2D08}" type="presOf" srcId="{1DC71F66-49F9-4627-80EA-968A7425DF4B}" destId="{1CFA3D30-125A-4196-9827-B4AC8AA8234F}" srcOrd="0" destOrd="0" presId="urn:microsoft.com/office/officeart/2005/8/layout/equation1"/>
    <dgm:cxn modelId="{F10D4686-2923-495D-B031-FBF1BD600760}" type="presOf" srcId="{4F01AE38-4D45-4CFF-A9A3-79F15926A0ED}" destId="{1BEB8AC2-C58F-44AB-83B2-EF639698B257}" srcOrd="0" destOrd="0" presId="urn:microsoft.com/office/officeart/2005/8/layout/equation1"/>
    <dgm:cxn modelId="{7652419D-6BCD-4E68-B99B-E36B0BEC62CF}" type="presOf" srcId="{931924CF-4C55-4B7C-B67E-D022BE984971}" destId="{C71CC71D-48AF-41B4-B6AB-BD54EBBF8043}" srcOrd="0" destOrd="0" presId="urn:microsoft.com/office/officeart/2005/8/layout/equation1"/>
    <dgm:cxn modelId="{39E47465-A7D8-4C47-8435-B0DD463320CF}" type="presOf" srcId="{ADCF0E3F-99AF-41FE-926F-DD715AB3AB9F}" destId="{4CA177C2-C27A-4F5D-BD69-DA35DB6FC131}" srcOrd="0" destOrd="0" presId="urn:microsoft.com/office/officeart/2005/8/layout/equation1"/>
    <dgm:cxn modelId="{493D8A26-E88E-48E0-8FA1-5EB7EDFCD6A4}" srcId="{ADCF0E3F-99AF-41FE-926F-DD715AB3AB9F}" destId="{663FABC2-816D-4C8D-B34D-CFE708963168}" srcOrd="2" destOrd="0" parTransId="{074D7025-36C1-42D7-AFFA-46712A9F7932}" sibTransId="{BE50F63A-749D-40AE-AD04-FAE607F2A8A5}"/>
    <dgm:cxn modelId="{7BDEB1B0-EAB3-4009-9ADF-31D7D9460767}" type="presOf" srcId="{67FDBA2C-F205-416C-B80E-811AEE090262}" destId="{7AF61214-1A76-4558-9494-80638B673BA4}" srcOrd="0" destOrd="0" presId="urn:microsoft.com/office/officeart/2005/8/layout/equation1"/>
    <dgm:cxn modelId="{68074016-D8DA-4DF7-BB7D-8DF7A53993D8}" type="presOf" srcId="{663FABC2-816D-4C8D-B34D-CFE708963168}" destId="{D3C7D2C4-1A29-4231-8F88-D9DB6665A530}" srcOrd="0" destOrd="0" presId="urn:microsoft.com/office/officeart/2005/8/layout/equation1"/>
    <dgm:cxn modelId="{4476A8BB-4E5E-4799-AB6D-F0C7AA3E4A10}" srcId="{ADCF0E3F-99AF-41FE-926F-DD715AB3AB9F}" destId="{931924CF-4C55-4B7C-B67E-D022BE984971}" srcOrd="1" destOrd="0" parTransId="{0354FBED-D10D-4493-987E-189204B420A4}" sibTransId="{67FDBA2C-F205-416C-B80E-811AEE090262}"/>
    <dgm:cxn modelId="{C97CD523-9F7F-4352-890C-1B50AD67B7A2}" type="presParOf" srcId="{4CA177C2-C27A-4F5D-BD69-DA35DB6FC131}" destId="{1CFA3D30-125A-4196-9827-B4AC8AA8234F}" srcOrd="0" destOrd="0" presId="urn:microsoft.com/office/officeart/2005/8/layout/equation1"/>
    <dgm:cxn modelId="{376E6094-5857-4F4E-8DC7-708785BA2861}" type="presParOf" srcId="{4CA177C2-C27A-4F5D-BD69-DA35DB6FC131}" destId="{DA4BA62E-2BB6-4352-B26C-DEC80AEF2A81}" srcOrd="1" destOrd="0" presId="urn:microsoft.com/office/officeart/2005/8/layout/equation1"/>
    <dgm:cxn modelId="{4F657C67-A29E-420C-8C24-F8D0D3ADD9C1}" type="presParOf" srcId="{4CA177C2-C27A-4F5D-BD69-DA35DB6FC131}" destId="{1BEB8AC2-C58F-44AB-83B2-EF639698B257}" srcOrd="2" destOrd="0" presId="urn:microsoft.com/office/officeart/2005/8/layout/equation1"/>
    <dgm:cxn modelId="{4E2487CF-262A-46FC-B334-9350F4B0AD50}" type="presParOf" srcId="{4CA177C2-C27A-4F5D-BD69-DA35DB6FC131}" destId="{DCB2016A-55EE-4479-81E2-F3A197B37F95}" srcOrd="3" destOrd="0" presId="urn:microsoft.com/office/officeart/2005/8/layout/equation1"/>
    <dgm:cxn modelId="{4B74DCF0-0A48-44DE-BAFC-B9AA0EB5C20E}" type="presParOf" srcId="{4CA177C2-C27A-4F5D-BD69-DA35DB6FC131}" destId="{C71CC71D-48AF-41B4-B6AB-BD54EBBF8043}" srcOrd="4" destOrd="0" presId="urn:microsoft.com/office/officeart/2005/8/layout/equation1"/>
    <dgm:cxn modelId="{2B5F39BF-9626-404C-8A8B-2DEF875A5138}" type="presParOf" srcId="{4CA177C2-C27A-4F5D-BD69-DA35DB6FC131}" destId="{B8A95484-6D1F-4988-B202-6F135FAE0D29}" srcOrd="5" destOrd="0" presId="urn:microsoft.com/office/officeart/2005/8/layout/equation1"/>
    <dgm:cxn modelId="{C0BA6BFD-5C2C-4261-9D2B-4044F08A81A9}" type="presParOf" srcId="{4CA177C2-C27A-4F5D-BD69-DA35DB6FC131}" destId="{7AF61214-1A76-4558-9494-80638B673BA4}" srcOrd="6" destOrd="0" presId="urn:microsoft.com/office/officeart/2005/8/layout/equation1"/>
    <dgm:cxn modelId="{24F2ED5D-AE82-4D1A-B971-DC529D617766}" type="presParOf" srcId="{4CA177C2-C27A-4F5D-BD69-DA35DB6FC131}" destId="{49A66CD8-49C9-4FAC-A1D6-E8C83B0BE2EF}" srcOrd="7" destOrd="0" presId="urn:microsoft.com/office/officeart/2005/8/layout/equation1"/>
    <dgm:cxn modelId="{7A32D91C-996D-448F-BD05-49CA8E185720}" type="presParOf" srcId="{4CA177C2-C27A-4F5D-BD69-DA35DB6FC131}" destId="{D3C7D2C4-1A29-4231-8F88-D9DB6665A53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95477-428B-41E6-A4BC-835CF594CAEA}">
      <dsp:nvSpPr>
        <dsp:cNvPr id="0" name=""/>
        <dsp:cNvSpPr/>
      </dsp:nvSpPr>
      <dsp:spPr>
        <a:xfrm>
          <a:off x="4359" y="215651"/>
          <a:ext cx="2997696" cy="29976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</a:rPr>
            <a:t>For every </a:t>
          </a:r>
          <a:r>
            <a:rPr lang="en-US" sz="2000" b="1" u="sng" kern="1200" dirty="0" smtClean="0">
              <a:solidFill>
                <a:schemeClr val="accent2">
                  <a:lumMod val="75000"/>
                </a:schemeClr>
              </a:solidFill>
            </a:rPr>
            <a:t>ONE HOUR </a:t>
          </a: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</a:rPr>
            <a:t>spent in class… </a:t>
          </a:r>
          <a:endParaRPr lang="en-US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43361" y="654653"/>
        <a:ext cx="2119692" cy="2119692"/>
      </dsp:txXfrm>
    </dsp:sp>
    <dsp:sp modelId="{8F061DB5-96A1-49D9-A59C-7D9C9CCE1946}">
      <dsp:nvSpPr>
        <dsp:cNvPr id="0" name=""/>
        <dsp:cNvSpPr/>
      </dsp:nvSpPr>
      <dsp:spPr>
        <a:xfrm>
          <a:off x="3245468" y="845168"/>
          <a:ext cx="1738663" cy="1738663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3475928" y="1203333"/>
        <a:ext cx="1277743" cy="1022333"/>
      </dsp:txXfrm>
    </dsp:sp>
    <dsp:sp modelId="{AAB00912-50C1-433F-92F3-874E3FA002D9}">
      <dsp:nvSpPr>
        <dsp:cNvPr id="0" name=""/>
        <dsp:cNvSpPr/>
      </dsp:nvSpPr>
      <dsp:spPr>
        <a:xfrm>
          <a:off x="5227544" y="215651"/>
          <a:ext cx="2997696" cy="29976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2">
                  <a:lumMod val="75000"/>
                </a:schemeClr>
              </a:solidFill>
            </a:rPr>
            <a:t>…you should expect to spend </a:t>
          </a:r>
          <a:r>
            <a:rPr lang="en-US" sz="1800" b="1" u="sng" kern="1200" dirty="0" smtClean="0">
              <a:solidFill>
                <a:schemeClr val="accent2">
                  <a:lumMod val="75000"/>
                </a:schemeClr>
              </a:solidFill>
            </a:rPr>
            <a:t>TWO HOURS </a:t>
          </a:r>
          <a:r>
            <a:rPr lang="en-US" sz="1800" b="1" kern="1200" dirty="0" smtClean="0">
              <a:solidFill>
                <a:schemeClr val="accent2">
                  <a:lumMod val="75000"/>
                </a:schemeClr>
              </a:solidFill>
            </a:rPr>
            <a:t>studying and completing assignments outside of class</a:t>
          </a:r>
          <a:endParaRPr lang="en-US" sz="1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666546" y="654653"/>
        <a:ext cx="2119692" cy="2119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0570A-1210-49BE-BF66-7A8953C59432}">
      <dsp:nvSpPr>
        <dsp:cNvPr id="0" name=""/>
        <dsp:cNvSpPr/>
      </dsp:nvSpPr>
      <dsp:spPr>
        <a:xfrm>
          <a:off x="1422" y="848032"/>
          <a:ext cx="1885336" cy="1885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</a:rPr>
            <a:t>3 hours per week in class</a:t>
          </a:r>
          <a:endParaRPr lang="en-US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77523" y="1124133"/>
        <a:ext cx="1333134" cy="1333134"/>
      </dsp:txXfrm>
    </dsp:sp>
    <dsp:sp modelId="{362764E0-EBE1-48CF-8486-323FB1202E4D}">
      <dsp:nvSpPr>
        <dsp:cNvPr id="0" name=""/>
        <dsp:cNvSpPr/>
      </dsp:nvSpPr>
      <dsp:spPr>
        <a:xfrm>
          <a:off x="2039847" y="1243953"/>
          <a:ext cx="1093494" cy="109349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184790" y="1662105"/>
        <a:ext cx="803608" cy="257190"/>
      </dsp:txXfrm>
    </dsp:sp>
    <dsp:sp modelId="{E6B545DD-993E-48D3-849B-CB1D0DCCF241}">
      <dsp:nvSpPr>
        <dsp:cNvPr id="0" name=""/>
        <dsp:cNvSpPr/>
      </dsp:nvSpPr>
      <dsp:spPr>
        <a:xfrm>
          <a:off x="3286431" y="848032"/>
          <a:ext cx="1885336" cy="1885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</a:rPr>
            <a:t>6 hours outside of class</a:t>
          </a:r>
          <a:endParaRPr lang="en-US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562532" y="1124133"/>
        <a:ext cx="1333134" cy="1333134"/>
      </dsp:txXfrm>
    </dsp:sp>
    <dsp:sp modelId="{059B78C1-6C8C-43D1-9CC8-92702449AAC1}">
      <dsp:nvSpPr>
        <dsp:cNvPr id="0" name=""/>
        <dsp:cNvSpPr/>
      </dsp:nvSpPr>
      <dsp:spPr>
        <a:xfrm>
          <a:off x="5324857" y="1243953"/>
          <a:ext cx="1093494" cy="109349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/>
        </a:p>
      </dsp:txBody>
      <dsp:txXfrm>
        <a:off x="5469800" y="1469213"/>
        <a:ext cx="803608" cy="642974"/>
      </dsp:txXfrm>
    </dsp:sp>
    <dsp:sp modelId="{8937D159-ECB6-43B2-849D-889FB03E0306}">
      <dsp:nvSpPr>
        <dsp:cNvPr id="0" name=""/>
        <dsp:cNvSpPr/>
      </dsp:nvSpPr>
      <dsp:spPr>
        <a:xfrm>
          <a:off x="6571441" y="848032"/>
          <a:ext cx="1885336" cy="1885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>
              <a:solidFill>
                <a:schemeClr val="accent2">
                  <a:lumMod val="75000"/>
                </a:schemeClr>
              </a:solidFill>
            </a:rPr>
            <a:t>9</a:t>
          </a:r>
          <a:endParaRPr lang="en-US" sz="6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847542" y="1124133"/>
        <a:ext cx="1333134" cy="1333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A3D30-125A-4196-9827-B4AC8AA8234F}">
      <dsp:nvSpPr>
        <dsp:cNvPr id="0" name=""/>
        <dsp:cNvSpPr/>
      </dsp:nvSpPr>
      <dsp:spPr>
        <a:xfrm>
          <a:off x="1332" y="678879"/>
          <a:ext cx="1766441" cy="17664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</a:rPr>
            <a:t>12 hours in class</a:t>
          </a:r>
          <a:endParaRPr lang="en-US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60021" y="937568"/>
        <a:ext cx="1249063" cy="1249063"/>
      </dsp:txXfrm>
    </dsp:sp>
    <dsp:sp modelId="{1BEB8AC2-C58F-44AB-83B2-EF639698B257}">
      <dsp:nvSpPr>
        <dsp:cNvPr id="0" name=""/>
        <dsp:cNvSpPr/>
      </dsp:nvSpPr>
      <dsp:spPr>
        <a:xfrm>
          <a:off x="1911208" y="1049832"/>
          <a:ext cx="1024535" cy="102453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047010" y="1441614"/>
        <a:ext cx="752931" cy="240971"/>
      </dsp:txXfrm>
    </dsp:sp>
    <dsp:sp modelId="{C71CC71D-48AF-41B4-B6AB-BD54EBBF8043}">
      <dsp:nvSpPr>
        <dsp:cNvPr id="0" name=""/>
        <dsp:cNvSpPr/>
      </dsp:nvSpPr>
      <dsp:spPr>
        <a:xfrm>
          <a:off x="3079179" y="678879"/>
          <a:ext cx="1766441" cy="17664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</a:rPr>
            <a:t>24 hours studying</a:t>
          </a:r>
          <a:endParaRPr lang="en-US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337868" y="937568"/>
        <a:ext cx="1249063" cy="1249063"/>
      </dsp:txXfrm>
    </dsp:sp>
    <dsp:sp modelId="{7AF61214-1A76-4558-9494-80638B673BA4}">
      <dsp:nvSpPr>
        <dsp:cNvPr id="0" name=""/>
        <dsp:cNvSpPr/>
      </dsp:nvSpPr>
      <dsp:spPr>
        <a:xfrm>
          <a:off x="4989055" y="1049832"/>
          <a:ext cx="1024535" cy="102453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124857" y="1260886"/>
        <a:ext cx="752931" cy="602427"/>
      </dsp:txXfrm>
    </dsp:sp>
    <dsp:sp modelId="{D3C7D2C4-1A29-4231-8F88-D9DB6665A530}">
      <dsp:nvSpPr>
        <dsp:cNvPr id="0" name=""/>
        <dsp:cNvSpPr/>
      </dsp:nvSpPr>
      <dsp:spPr>
        <a:xfrm>
          <a:off x="6158358" y="685803"/>
          <a:ext cx="1766441" cy="17664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solidFill>
                <a:schemeClr val="accent2">
                  <a:lumMod val="75000"/>
                </a:schemeClr>
              </a:solidFill>
            </a:rPr>
            <a:t>36</a:t>
          </a:r>
          <a:endParaRPr lang="en-US" sz="6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417047" y="944492"/>
        <a:ext cx="1249063" cy="1249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CE368319-FCE0-9347-8E31-F1F650287A86}" type="datetimeFigureOut">
              <a:rPr lang="en-US"/>
              <a:pPr/>
              <a:t>1/4/15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64F6F755-D3E8-904C-9AD6-CB50AC767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31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9EAD0-E351-0F45-AC42-C560B3724AA6}" type="datetimeFigureOut">
              <a:rPr lang="en-US"/>
              <a:pPr/>
              <a:t>1/4/15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BAD10-4BB7-D845-A1F3-6C59B8657E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31E4D3-2919-0E45-B6E5-2CC25CD6A50A}" type="datetimeFigureOut">
              <a:rPr lang="en-US"/>
              <a:pPr/>
              <a:t>1/4/15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13081-E2C6-944B-A0C4-CEDC050A38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1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1DF0C1-737D-1648-8A45-5250ECF89BE7}" type="datetimeFigureOut">
              <a:rPr lang="en-US"/>
              <a:pPr/>
              <a:t>1/4/15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2D469B-F9B5-0D4D-A822-58EFF91B5C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2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395E7066-3068-544F-B3DF-5E8215134B04}" type="datetimeFigureOut">
              <a:rPr lang="en-US"/>
              <a:pPr/>
              <a:t>1/4/15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A17307E-893B-1F45-9FCA-AF5EB31B9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40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8D3A8B-A0BC-AD4D-B25C-ABD02C74876C}" type="datetimeFigureOut">
              <a:rPr lang="en-US"/>
              <a:pPr/>
              <a:t>1/4/15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85E49-78BE-9B4A-82A5-8D4E081919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8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01CC19-D735-4D4D-A9ED-013DF5494E7B}" type="datetimeFigureOut">
              <a:rPr lang="en-US"/>
              <a:pPr/>
              <a:t>1/4/15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705D8-2CB4-C04E-A8E7-8087108C0F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6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CFF2DE-16EC-8D43-A495-C5FBB28FE5A7}" type="datetimeFigureOut">
              <a:rPr lang="en-US"/>
              <a:pPr/>
              <a:t>1/4/15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F46E57-020D-8144-9307-56764A6525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5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4D9F3F-3F3E-DF49-8C90-0236DB437A9B}" type="datetimeFigureOut">
              <a:rPr lang="en-US"/>
              <a:pPr/>
              <a:t>1/4/15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BBED5-D1F8-F648-A79C-5CCD309425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0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431A5C-970A-2348-AB2C-834C49558B4E}" type="datetimeFigureOut">
              <a:rPr lang="en-US"/>
              <a:pPr/>
              <a:t>1/4/15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1E2718-3F8A-3C49-99C9-91627E6018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56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0F5D7A-EF23-9B4D-9E8C-73B70FA4E17E}" type="datetimeFigureOut">
              <a:rPr lang="en-US"/>
              <a:pPr/>
              <a:t>1/4/15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C04266-D405-1B43-A15E-2C05D41306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9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Schoolbook" charset="0"/>
              </a:defRPr>
            </a:lvl1pPr>
          </a:lstStyle>
          <a:p>
            <a:fld id="{EEACB2F3-EE63-5F45-8D56-909AAC3E168E}" type="datetimeFigureOut">
              <a:rPr lang="en-US"/>
              <a:pPr/>
              <a:t>1/4/15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charset="0"/>
              </a:defRPr>
            </a:lvl1pPr>
          </a:lstStyle>
          <a:p>
            <a:fld id="{5310FF1A-977D-C94F-B061-ED556D1673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2" r:id="rId4"/>
    <p:sldLayoutId id="2147483751" r:id="rId5"/>
    <p:sldLayoutId id="2147483756" r:id="rId6"/>
    <p:sldLayoutId id="2147483750" r:id="rId7"/>
    <p:sldLayoutId id="2147483757" r:id="rId8"/>
    <p:sldLayoutId id="2147483758" r:id="rId9"/>
    <p:sldLayoutId id="2147483749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0"/>
        <a:buChar char="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0"/>
        <a:buChar char="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0"/>
        <a:buChar char="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Determining how many units to take each semester</a:t>
            </a:r>
            <a:endParaRPr lang="en-US" dirty="0">
              <a:ea typeface="+mj-ea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n-US">
                <a:latin typeface="Century Schoolbook" charset="0"/>
              </a:rPr>
              <a:t>Full time?</a:t>
            </a:r>
          </a:p>
          <a:p>
            <a:pPr eaLnBrk="1" hangingPunct="1"/>
            <a:r>
              <a:rPr lang="en-US">
                <a:latin typeface="Century Schoolbook" charset="0"/>
              </a:rPr>
              <a:t>Part time?</a:t>
            </a:r>
          </a:p>
          <a:p>
            <a:pPr eaLnBrk="1" hangingPunct="1"/>
            <a:r>
              <a:rPr lang="en-US">
                <a:latin typeface="Century Schoolbook" charset="0"/>
              </a:rPr>
              <a:t>Working?</a:t>
            </a:r>
          </a:p>
        </p:txBody>
      </p:sp>
      <p:pic>
        <p:nvPicPr>
          <p:cNvPr id="8196" name="Picture 6" descr="C:\Documents and Settings\elochoa\Local Settings\Temporary Internet Files\Content.IE5\1JW0E3TB\MPj0438620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50292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8653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9600" b="1" dirty="0" smtClean="0">
                <a:solidFill>
                  <a:schemeClr val="accent2">
                    <a:lumMod val="75000"/>
                  </a:schemeClr>
                </a:solidFill>
                <a:ea typeface="+mj-ea"/>
              </a:rPr>
              <a:t>1=2</a:t>
            </a:r>
            <a:endParaRPr lang="en-US" sz="9600" b="1" dirty="0">
              <a:solidFill>
                <a:schemeClr val="accent2">
                  <a:lumMod val="75000"/>
                </a:schemeClr>
              </a:solidFill>
              <a:ea typeface="+mj-ea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457200" y="2286000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elochoa\Local Settings\Temporary Internet Files\Content.IE5\1JW0E3TB\MPj0439481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51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FF00"/>
                </a:solidFill>
                <a:ea typeface="+mj-ea"/>
              </a:rPr>
              <a:t>Example:</a:t>
            </a:r>
            <a:br>
              <a:rPr lang="en-US" sz="5400" b="1" dirty="0" smtClean="0">
                <a:solidFill>
                  <a:srgbClr val="FFFF00"/>
                </a:solidFill>
                <a:ea typeface="+mj-ea"/>
              </a:rPr>
            </a:br>
            <a:r>
              <a:rPr lang="en-US" sz="5400" b="1" dirty="0" smtClean="0">
                <a:solidFill>
                  <a:srgbClr val="FFFF00"/>
                </a:solidFill>
                <a:ea typeface="+mj-ea"/>
              </a:rPr>
              <a:t>HIST B17a</a:t>
            </a:r>
            <a:br>
              <a:rPr lang="en-US" sz="5400" b="1" dirty="0" smtClean="0">
                <a:solidFill>
                  <a:srgbClr val="FFFF00"/>
                </a:solidFill>
                <a:ea typeface="+mj-ea"/>
              </a:rPr>
            </a:br>
            <a:r>
              <a:rPr lang="en-US" sz="2000" b="1" dirty="0" smtClean="0">
                <a:solidFill>
                  <a:srgbClr val="FFFF00"/>
                </a:solidFill>
                <a:ea typeface="+mj-ea"/>
              </a:rPr>
              <a:t>History of the United States</a:t>
            </a:r>
            <a:endParaRPr lang="en-US" sz="2000" b="1" dirty="0">
              <a:solidFill>
                <a:srgbClr val="FFFF00"/>
              </a:solidFill>
              <a:ea typeface="+mj-ea"/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4016375"/>
          </a:xfrm>
        </p:spPr>
        <p:txBody>
          <a:bodyPr/>
          <a:lstStyle/>
          <a:p>
            <a:pPr eaLnBrk="1" hangingPunct="1"/>
            <a:endParaRPr lang="en-US" b="1">
              <a:solidFill>
                <a:srgbClr val="FFFF00"/>
              </a:solidFill>
              <a:latin typeface="Century Schoolbook" charset="0"/>
            </a:endParaRPr>
          </a:p>
          <a:p>
            <a:pPr eaLnBrk="1" hangingPunct="1"/>
            <a:r>
              <a:rPr lang="en-US" b="1">
                <a:solidFill>
                  <a:srgbClr val="FFFF00"/>
                </a:solidFill>
                <a:latin typeface="Century Schoolbook" charset="0"/>
              </a:rPr>
              <a:t>3 units</a:t>
            </a:r>
          </a:p>
          <a:p>
            <a:pPr eaLnBrk="1" hangingPunct="1"/>
            <a:r>
              <a:rPr lang="en-US" b="1">
                <a:solidFill>
                  <a:srgbClr val="FFFF00"/>
                </a:solidFill>
                <a:latin typeface="Century Schoolbook" charset="0"/>
              </a:rPr>
              <a:t>For every unit, expect to spend one </a:t>
            </a:r>
          </a:p>
          <a:p>
            <a:pPr eaLnBrk="1" hangingPunct="1">
              <a:buFont typeface="Wingdings" charset="0"/>
              <a:buNone/>
            </a:pPr>
            <a:r>
              <a:rPr lang="en-US" b="1">
                <a:solidFill>
                  <a:srgbClr val="FFFF00"/>
                </a:solidFill>
                <a:latin typeface="Century Schoolbook" charset="0"/>
              </a:rPr>
              <a:t>	hour in class per week</a:t>
            </a:r>
          </a:p>
          <a:p>
            <a:pPr eaLnBrk="1" hangingPunct="1"/>
            <a:r>
              <a:rPr lang="en-US" b="1">
                <a:solidFill>
                  <a:srgbClr val="FFFF00"/>
                </a:solidFill>
                <a:latin typeface="Century Schoolbook" charset="0"/>
              </a:rPr>
              <a:t>MW 11:10am-12:35pm</a:t>
            </a:r>
          </a:p>
          <a:p>
            <a:pPr eaLnBrk="1" hangingPunct="1"/>
            <a:r>
              <a:rPr lang="en-US" b="1">
                <a:solidFill>
                  <a:srgbClr val="FFFF00"/>
                </a:solidFill>
                <a:latin typeface="Century Schoolbook" charset="0"/>
              </a:rPr>
              <a:t>R 6:00pm-9:10pm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a typeface="+mj-ea"/>
              </a:rPr>
              <a:t>Total hours spent on HIST B17a per week</a:t>
            </a:r>
            <a:endParaRPr lang="en-US" b="1" dirty="0">
              <a:solidFill>
                <a:schemeClr val="accent2">
                  <a:lumMod val="75000"/>
                </a:schemeClr>
              </a:solidFill>
              <a:ea typeface="+mj-ea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152400" y="1295399"/>
          <a:ext cx="8458200" cy="3581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1066800" y="4572000"/>
            <a:ext cx="6477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One 3 unit class will take up 9 hours per week!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a typeface="+mj-ea"/>
              </a:rPr>
              <a:t>Full time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a typeface="+mj-ea"/>
              </a:rPr>
              <a:t>STUDENT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a typeface="+mj-ea"/>
              </a:rPr>
              <a:t> ( 12+ units)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a typeface="+mj-ea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1371600"/>
          <a:ext cx="7924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" y="4419600"/>
            <a:ext cx="7239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3668C4"/>
                </a:solidFill>
                <a:latin typeface="Century Schoolbook" charset="0"/>
              </a:rPr>
              <a:t>A total of 36 hours per week spent on school!  That</a:t>
            </a:r>
            <a:r>
              <a:rPr lang="ja-JP" altLang="en-US" sz="2800" b="1">
                <a:solidFill>
                  <a:srgbClr val="3668C4"/>
                </a:solidFill>
                <a:latin typeface="Century Schoolbook" charset="0"/>
              </a:rPr>
              <a:t>’</a:t>
            </a:r>
            <a:r>
              <a:rPr lang="en-US" sz="2800" b="1">
                <a:solidFill>
                  <a:srgbClr val="3668C4"/>
                </a:solidFill>
                <a:latin typeface="Century Schoolbook" charset="0"/>
              </a:rPr>
              <a:t>s equivalent to a </a:t>
            </a:r>
            <a:r>
              <a:rPr lang="en-US" sz="2800" b="1" u="sng">
                <a:solidFill>
                  <a:srgbClr val="3668C4"/>
                </a:solidFill>
                <a:latin typeface="Century Schoolbook" charset="0"/>
              </a:rPr>
              <a:t>full time job</a:t>
            </a:r>
            <a:r>
              <a:rPr lang="en-US" sz="2800" b="1">
                <a:solidFill>
                  <a:srgbClr val="3668C4"/>
                </a:solidFill>
                <a:latin typeface="Century Schoolbook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a typeface="+mj-ea"/>
              </a:rPr>
              <a:t>Full time student &amp; full time job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>
                <a:solidFill>
                  <a:srgbClr val="E75C01"/>
                </a:solidFill>
                <a:latin typeface="Century Schoolbook" charset="0"/>
              </a:rPr>
              <a:t>If you work </a:t>
            </a:r>
            <a:r>
              <a:rPr lang="en-US" b="1">
                <a:solidFill>
                  <a:srgbClr val="E75C01"/>
                </a:solidFill>
                <a:latin typeface="Century Schoolbook" charset="0"/>
              </a:rPr>
              <a:t>35-40 hours</a:t>
            </a:r>
            <a:r>
              <a:rPr lang="en-US">
                <a:solidFill>
                  <a:srgbClr val="E75C01"/>
                </a:solidFill>
                <a:latin typeface="Century Schoolbook" charset="0"/>
              </a:rPr>
              <a:t> per week and take a full load of classes (</a:t>
            </a:r>
            <a:r>
              <a:rPr lang="en-US" b="1">
                <a:solidFill>
                  <a:srgbClr val="E75C01"/>
                </a:solidFill>
                <a:latin typeface="Century Schoolbook" charset="0"/>
              </a:rPr>
              <a:t>12 units</a:t>
            </a:r>
            <a:r>
              <a:rPr lang="en-US">
                <a:solidFill>
                  <a:srgbClr val="E75C01"/>
                </a:solidFill>
                <a:latin typeface="Century Schoolbook" charset="0"/>
              </a:rPr>
              <a:t>), you will be </a:t>
            </a:r>
            <a:r>
              <a:rPr lang="ja-JP" altLang="en-US">
                <a:solidFill>
                  <a:srgbClr val="E75C01"/>
                </a:solidFill>
                <a:latin typeface="Century Schoolbook" charset="0"/>
              </a:rPr>
              <a:t>‘</a:t>
            </a:r>
            <a:r>
              <a:rPr lang="en-US">
                <a:solidFill>
                  <a:srgbClr val="E75C01"/>
                </a:solidFill>
                <a:latin typeface="Century Schoolbook" charset="0"/>
              </a:rPr>
              <a:t>working</a:t>
            </a:r>
            <a:r>
              <a:rPr lang="ja-JP" altLang="en-US">
                <a:solidFill>
                  <a:srgbClr val="E75C01"/>
                </a:solidFill>
                <a:latin typeface="Century Schoolbook" charset="0"/>
              </a:rPr>
              <a:t>’</a:t>
            </a:r>
            <a:r>
              <a:rPr lang="en-US">
                <a:solidFill>
                  <a:srgbClr val="E75C01"/>
                </a:solidFill>
                <a:latin typeface="Century Schoolbook" charset="0"/>
              </a:rPr>
              <a:t> for a total of </a:t>
            </a:r>
            <a:r>
              <a:rPr lang="en-US" b="1">
                <a:solidFill>
                  <a:srgbClr val="E75C01"/>
                </a:solidFill>
                <a:latin typeface="Century Schoolbook" charset="0"/>
              </a:rPr>
              <a:t>71-76</a:t>
            </a:r>
            <a:r>
              <a:rPr lang="en-US">
                <a:solidFill>
                  <a:srgbClr val="E75C01"/>
                </a:solidFill>
                <a:latin typeface="Century Schoolbook" charset="0"/>
              </a:rPr>
              <a:t> </a:t>
            </a:r>
            <a:r>
              <a:rPr lang="en-US" b="1">
                <a:solidFill>
                  <a:srgbClr val="E75C01"/>
                </a:solidFill>
                <a:latin typeface="Century Schoolbook" charset="0"/>
              </a:rPr>
              <a:t>hours</a:t>
            </a:r>
            <a:r>
              <a:rPr lang="en-US">
                <a:solidFill>
                  <a:srgbClr val="E75C01"/>
                </a:solidFill>
                <a:latin typeface="Century Schoolbook" charset="0"/>
              </a:rPr>
              <a:t> per week! (And that</a:t>
            </a:r>
            <a:r>
              <a:rPr lang="ja-JP" altLang="en-US">
                <a:solidFill>
                  <a:srgbClr val="E75C01"/>
                </a:solidFill>
                <a:latin typeface="Century Schoolbook" charset="0"/>
              </a:rPr>
              <a:t>’</a:t>
            </a:r>
            <a:r>
              <a:rPr lang="en-US">
                <a:solidFill>
                  <a:srgbClr val="E75C01"/>
                </a:solidFill>
                <a:latin typeface="Century Schoolbook" charset="0"/>
              </a:rPr>
              <a:t>s not including your personal life – family, friends, </a:t>
            </a:r>
            <a:r>
              <a:rPr lang="ja-JP" altLang="en-US">
                <a:solidFill>
                  <a:srgbClr val="E75C01"/>
                </a:solidFill>
                <a:latin typeface="Century Schoolbook" charset="0"/>
              </a:rPr>
              <a:t>‘</a:t>
            </a:r>
            <a:r>
              <a:rPr lang="en-US">
                <a:solidFill>
                  <a:srgbClr val="E75C01"/>
                </a:solidFill>
                <a:latin typeface="Century Schoolbook" charset="0"/>
              </a:rPr>
              <a:t>you</a:t>
            </a:r>
            <a:r>
              <a:rPr lang="ja-JP" altLang="en-US">
                <a:solidFill>
                  <a:srgbClr val="E75C01"/>
                </a:solidFill>
                <a:latin typeface="Century Schoolbook" charset="0"/>
              </a:rPr>
              <a:t>’</a:t>
            </a:r>
            <a:r>
              <a:rPr lang="en-US">
                <a:solidFill>
                  <a:srgbClr val="E75C01"/>
                </a:solidFill>
                <a:latin typeface="Century Schoolbook" charset="0"/>
              </a:rPr>
              <a:t> time, etc.)</a:t>
            </a:r>
          </a:p>
        </p:txBody>
      </p:sp>
      <p:pic>
        <p:nvPicPr>
          <p:cNvPr id="13316" name="Picture 9" descr="C:\Documents and Settings\elochoa\Local Settings\Temporary Internet Files\Content.IE5\9RDS9G6M\MPj0439524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48768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</TotalTime>
  <Words>187</Words>
  <Application>Microsoft Macintosh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Century Schoolbook</vt:lpstr>
      <vt:lpstr>Wingdings</vt:lpstr>
      <vt:lpstr>Wingdings 2</vt:lpstr>
      <vt:lpstr>Calibri</vt:lpstr>
      <vt:lpstr>Oriel</vt:lpstr>
      <vt:lpstr>Determining how many units to take each semester</vt:lpstr>
      <vt:lpstr>1=2</vt:lpstr>
      <vt:lpstr>Example: HIST B17a History of the United States</vt:lpstr>
      <vt:lpstr>Total hours spent on HIST B17a per week</vt:lpstr>
      <vt:lpstr>Full time STUDENT ( 12+ units)</vt:lpstr>
      <vt:lpstr>Full time student &amp; full time job</vt:lpstr>
    </vt:vector>
  </TitlesOfParts>
  <Company>Bakersfield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how many units to take each semester</dc:title>
  <dc:creator>BCIS</dc:creator>
  <cp:lastModifiedBy>Aricia Leighton</cp:lastModifiedBy>
  <cp:revision>16</cp:revision>
  <dcterms:created xsi:type="dcterms:W3CDTF">2009-09-04T18:24:24Z</dcterms:created>
  <dcterms:modified xsi:type="dcterms:W3CDTF">2015-01-04T22:29:15Z</dcterms:modified>
</cp:coreProperties>
</file>