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0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51F3-B61B-4048-AC00-AAA51771B7D2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D56F-6D1B-4261-9371-A1A57D113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51F3-B61B-4048-AC00-AAA51771B7D2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D56F-6D1B-4261-9371-A1A57D113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51F3-B61B-4048-AC00-AAA51771B7D2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D56F-6D1B-4261-9371-A1A57D113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51F3-B61B-4048-AC00-AAA51771B7D2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D56F-6D1B-4261-9371-A1A57D113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51F3-B61B-4048-AC00-AAA51771B7D2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D56F-6D1B-4261-9371-A1A57D113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51F3-B61B-4048-AC00-AAA51771B7D2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D56F-6D1B-4261-9371-A1A57D113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51F3-B61B-4048-AC00-AAA51771B7D2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D56F-6D1B-4261-9371-A1A57D113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51F3-B61B-4048-AC00-AAA51771B7D2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D56F-6D1B-4261-9371-A1A57D113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51F3-B61B-4048-AC00-AAA51771B7D2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D56F-6D1B-4261-9371-A1A57D113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51F3-B61B-4048-AC00-AAA51771B7D2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D56F-6D1B-4261-9371-A1A57D113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51F3-B61B-4048-AC00-AAA51771B7D2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D56F-6D1B-4261-9371-A1A57D1135E3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D7B51F3-B61B-4048-AC00-AAA51771B7D2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204D56F-6D1B-4261-9371-A1A57D1135E3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kersfieldcollege.ed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bakersfieldcollege.edu/habits-of-mind/organize.asp#tim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sist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kersfieldcollege.edu/academic/schedul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STDV B1</a:t>
            </a:r>
            <a:br>
              <a:rPr lang="en-US" dirty="0" smtClean="0"/>
            </a:br>
            <a:r>
              <a:rPr lang="en-US" dirty="0" smtClean="0"/>
              <a:t>Bakersfield College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10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 – 16 week semesters</a:t>
            </a:r>
          </a:p>
          <a:p>
            <a:r>
              <a:rPr lang="en-US" dirty="0" smtClean="0"/>
              <a:t>Summer sessions</a:t>
            </a:r>
          </a:p>
          <a:p>
            <a:r>
              <a:rPr lang="en-US" dirty="0" smtClean="0"/>
              <a:t>Unit – One hour of class instruction</a:t>
            </a:r>
          </a:p>
          <a:p>
            <a:r>
              <a:rPr lang="en-US" dirty="0" smtClean="0"/>
              <a:t>Prerequisite – see course description</a:t>
            </a:r>
          </a:p>
          <a:p>
            <a:r>
              <a:rPr lang="en-US" dirty="0" smtClean="0"/>
              <a:t>Full time enrollment   = 12 units or more</a:t>
            </a:r>
          </a:p>
          <a:p>
            <a:r>
              <a:rPr lang="en-US" dirty="0" smtClean="0"/>
              <a:t>Drop/Withdrawal Dates</a:t>
            </a:r>
          </a:p>
          <a:p>
            <a:r>
              <a:rPr lang="en-US" dirty="0" smtClean="0"/>
              <a:t>Online or hybrid</a:t>
            </a:r>
          </a:p>
          <a:p>
            <a:r>
              <a:rPr lang="en-US" dirty="0" smtClean="0"/>
              <a:t>Good Standing requires grade  point average of 2.0</a:t>
            </a:r>
          </a:p>
          <a:p>
            <a:r>
              <a:rPr lang="en-US" dirty="0" smtClean="0"/>
              <a:t>Probation</a:t>
            </a:r>
          </a:p>
          <a:p>
            <a:pPr lvl="1"/>
            <a:r>
              <a:rPr lang="en-US" dirty="0" smtClean="0"/>
              <a:t>Academic</a:t>
            </a:r>
          </a:p>
          <a:p>
            <a:pPr lvl="1"/>
            <a:r>
              <a:rPr lang="en-US" dirty="0" smtClean="0"/>
              <a:t>Progress</a:t>
            </a:r>
          </a:p>
          <a:p>
            <a:pPr lvl="1"/>
            <a:r>
              <a:rPr lang="en-US" dirty="0" smtClean="0"/>
              <a:t>Disqualification</a:t>
            </a:r>
          </a:p>
          <a:p>
            <a:r>
              <a:rPr lang="en-US" dirty="0" smtClean="0"/>
              <a:t>Course Syllabus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262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Remember: It is now your responsibility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important dates </a:t>
            </a:r>
            <a:r>
              <a:rPr lang="en-US" dirty="0" smtClean="0">
                <a:hlinkClick r:id="rId2"/>
              </a:rPr>
              <a:t>http://www.bakersfieldcollege.edu</a:t>
            </a:r>
            <a:endParaRPr lang="en-US" dirty="0" smtClean="0"/>
          </a:p>
          <a:p>
            <a:r>
              <a:rPr lang="en-US" dirty="0" smtClean="0"/>
              <a:t>Attend class</a:t>
            </a:r>
          </a:p>
          <a:p>
            <a:pPr lvl="1"/>
            <a:r>
              <a:rPr lang="en-US" dirty="0" smtClean="0"/>
              <a:t>First day drop policy</a:t>
            </a:r>
          </a:p>
          <a:p>
            <a:pPr lvl="1"/>
            <a:r>
              <a:rPr lang="en-US" dirty="0" smtClean="0"/>
              <a:t>Waitlist, must be present first day</a:t>
            </a:r>
          </a:p>
          <a:p>
            <a:pPr lvl="1"/>
            <a:r>
              <a:rPr lang="en-US" dirty="0" smtClean="0"/>
              <a:t>Be prepared to learn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6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successful, you need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where your classes are located</a:t>
            </a:r>
          </a:p>
          <a:p>
            <a:r>
              <a:rPr lang="en-US" dirty="0" smtClean="0"/>
              <a:t>Buy your books early at the BC Bookstore or go to the BC homepage, click on Student Services, click on Bookstore.</a:t>
            </a:r>
          </a:p>
          <a:p>
            <a:r>
              <a:rPr lang="en-US" dirty="0" smtClean="0"/>
              <a:t>Be on time for classes</a:t>
            </a:r>
          </a:p>
          <a:p>
            <a:r>
              <a:rPr lang="en-US" dirty="0" smtClean="0"/>
              <a:t>Be prepared (pens/pencils, binders/paper/planner</a:t>
            </a:r>
          </a:p>
          <a:p>
            <a:r>
              <a:rPr lang="en-US" dirty="0" smtClean="0"/>
              <a:t>Manage your time</a:t>
            </a:r>
          </a:p>
          <a:p>
            <a:pPr lvl="1"/>
            <a:r>
              <a:rPr lang="en-US" dirty="0" smtClean="0"/>
              <a:t>Purchase a Daily Planner</a:t>
            </a:r>
          </a:p>
          <a:p>
            <a:pPr lvl="1"/>
            <a:r>
              <a:rPr lang="en-US" dirty="0" smtClean="0">
                <a:hlinkClick r:id="rId2"/>
              </a:rPr>
              <a:t>SGA</a:t>
            </a:r>
            <a:r>
              <a:rPr lang="en-US" dirty="0" smtClean="0"/>
              <a:t> Planning semester calendar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1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two hours for </a:t>
            </a:r>
            <a:r>
              <a:rPr lang="en-US" dirty="0" err="1" smtClean="0"/>
              <a:t>evey</a:t>
            </a:r>
            <a:r>
              <a:rPr lang="en-US" dirty="0" smtClean="0"/>
              <a:t> one hour of class</a:t>
            </a:r>
          </a:p>
          <a:p>
            <a:r>
              <a:rPr lang="en-US" dirty="0" err="1" smtClean="0"/>
              <a:t>Mnake</a:t>
            </a:r>
            <a:r>
              <a:rPr lang="en-US" dirty="0" smtClean="0"/>
              <a:t> sure you understand assignments before you start</a:t>
            </a:r>
          </a:p>
          <a:p>
            <a:r>
              <a:rPr lang="en-US" dirty="0" smtClean="0"/>
              <a:t>ASK FOR HELP early in the semester</a:t>
            </a:r>
          </a:p>
          <a:p>
            <a:r>
              <a:rPr lang="en-US" dirty="0" smtClean="0"/>
              <a:t>Seek instructor’s help during office hours</a:t>
            </a:r>
          </a:p>
          <a:p>
            <a:r>
              <a:rPr lang="en-US" dirty="0" smtClean="0"/>
              <a:t>Seek tutoring</a:t>
            </a:r>
          </a:p>
          <a:p>
            <a:r>
              <a:rPr lang="en-US" dirty="0" smtClean="0"/>
              <a:t>Form study groups with classmates</a:t>
            </a:r>
          </a:p>
          <a:p>
            <a:r>
              <a:rPr lang="en-US" dirty="0" smtClean="0"/>
              <a:t>Use the college library</a:t>
            </a:r>
          </a:p>
          <a:p>
            <a:r>
              <a:rPr lang="en-US" dirty="0" smtClean="0"/>
              <a:t>Speak with a counselor or advisor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177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students also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their BC ID number @00……</a:t>
            </a:r>
          </a:p>
          <a:p>
            <a:r>
              <a:rPr lang="en-US" dirty="0" smtClean="0"/>
              <a:t>Know their PIN number</a:t>
            </a:r>
          </a:p>
          <a:p>
            <a:r>
              <a:rPr lang="en-US" dirty="0" smtClean="0"/>
              <a:t>Know their BC email account and check it regularly OR have that account forwarded to another email</a:t>
            </a:r>
          </a:p>
          <a:p>
            <a:r>
              <a:rPr lang="en-US" dirty="0" smtClean="0"/>
              <a:t>Complete updates every semester before registration begins</a:t>
            </a:r>
          </a:p>
          <a:p>
            <a:r>
              <a:rPr lang="en-US" dirty="0" smtClean="0"/>
              <a:t>Register on their priority registration date (see BC website for date)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52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17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0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9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Requiring Special Accommodations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a disability and are in need of an accommodation, please contact the DSPS (Disabled Students Program and Services). Office located in the Student Services Building or call 395-4334 for assistance.</a:t>
            </a:r>
          </a:p>
          <a:p>
            <a:r>
              <a:rPr lang="en-US" dirty="0" smtClean="0"/>
              <a:t>The DSPS Office and services are also available at the Delano Campus/Admissions &amp; Records Building. Call 661-720-2000.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1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New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Admission</a:t>
            </a:r>
          </a:p>
          <a:p>
            <a:r>
              <a:rPr lang="en-US" dirty="0" smtClean="0"/>
              <a:t>Orientation</a:t>
            </a:r>
          </a:p>
          <a:p>
            <a:r>
              <a:rPr lang="en-US" dirty="0" smtClean="0"/>
              <a:t>Assessment</a:t>
            </a:r>
          </a:p>
          <a:p>
            <a:r>
              <a:rPr lang="en-US" dirty="0" smtClean="0"/>
              <a:t>Counseling</a:t>
            </a:r>
          </a:p>
          <a:p>
            <a:r>
              <a:rPr lang="en-US" dirty="0" smtClean="0"/>
              <a:t>Student Development course/Educational Planning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57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Development</a:t>
            </a:r>
          </a:p>
          <a:p>
            <a:pPr lvl="1"/>
            <a:r>
              <a:rPr lang="en-US" dirty="0" smtClean="0"/>
              <a:t>STDV B1</a:t>
            </a:r>
          </a:p>
          <a:p>
            <a:pPr lvl="1"/>
            <a:r>
              <a:rPr lang="en-US" dirty="0" smtClean="0"/>
              <a:t>STDV B2</a:t>
            </a:r>
          </a:p>
          <a:p>
            <a:pPr lvl="1"/>
            <a:r>
              <a:rPr lang="en-US" dirty="0" smtClean="0"/>
              <a:t>STDV B4</a:t>
            </a:r>
          </a:p>
          <a:p>
            <a:pPr lvl="1"/>
            <a:r>
              <a:rPr lang="en-US" dirty="0" smtClean="0"/>
              <a:t>STDV B6</a:t>
            </a:r>
          </a:p>
          <a:p>
            <a:pPr lvl="1"/>
            <a:endParaRPr lang="en-US" dirty="0"/>
          </a:p>
          <a:p>
            <a:r>
              <a:rPr lang="en-US" dirty="0" smtClean="0"/>
              <a:t>Educational Planning classes specific to majors:</a:t>
            </a:r>
          </a:p>
          <a:p>
            <a:pPr lvl="1"/>
            <a:r>
              <a:rPr lang="en-US" dirty="0" smtClean="0"/>
              <a:t>ARCH B1			AGRI B1			INDT B10</a:t>
            </a:r>
          </a:p>
          <a:p>
            <a:pPr lvl="1"/>
            <a:r>
              <a:rPr lang="en-US" dirty="0" smtClean="0"/>
              <a:t>ENGR B47			FDSV B50		NURS B100</a:t>
            </a:r>
          </a:p>
          <a:p>
            <a:pPr lvl="1"/>
            <a:r>
              <a:rPr lang="en-US" dirty="0" smtClean="0"/>
              <a:t>BSAD B20			</a:t>
            </a:r>
            <a:r>
              <a:rPr lang="en-US" dirty="0"/>
              <a:t>EDUC B24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45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Skills</a:t>
            </a:r>
          </a:p>
          <a:p>
            <a:r>
              <a:rPr lang="en-US" dirty="0" smtClean="0"/>
              <a:t>Student Development</a:t>
            </a:r>
          </a:p>
          <a:p>
            <a:r>
              <a:rPr lang="en-US" dirty="0" smtClean="0"/>
              <a:t>Other Educational Planning classes specific to majors</a:t>
            </a:r>
          </a:p>
          <a:p>
            <a:r>
              <a:rPr lang="en-US" dirty="0" smtClean="0"/>
              <a:t>General Education</a:t>
            </a:r>
          </a:p>
          <a:p>
            <a:r>
              <a:rPr lang="en-US" dirty="0" smtClean="0"/>
              <a:t>Major specific </a:t>
            </a:r>
            <a:r>
              <a:rPr lang="en-US" dirty="0" err="1" smtClean="0"/>
              <a:t>coureses</a:t>
            </a:r>
            <a:r>
              <a:rPr lang="en-US" dirty="0" smtClean="0"/>
              <a:t> (require “C” grade)</a:t>
            </a:r>
          </a:p>
          <a:p>
            <a:r>
              <a:rPr lang="en-US" dirty="0" smtClean="0"/>
              <a:t>CAUTION: Engineering, Architecture students planning to transfer need to concentrate on major classes. Refer to </a:t>
            </a:r>
            <a:r>
              <a:rPr lang="en-US" dirty="0" smtClean="0">
                <a:hlinkClick r:id="rId2"/>
              </a:rPr>
              <a:t>www.assist.org</a:t>
            </a:r>
            <a:endParaRPr lang="en-US" dirty="0" smtClean="0"/>
          </a:p>
          <a:p>
            <a:r>
              <a:rPr lang="en-US" dirty="0" smtClean="0"/>
              <a:t>Electives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15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Completition</a:t>
            </a:r>
            <a:r>
              <a:rPr lang="en-US" dirty="0" smtClean="0"/>
              <a:t> of 60 degree applicable units</a:t>
            </a:r>
          </a:p>
          <a:p>
            <a:pPr lvl="1"/>
            <a:r>
              <a:rPr lang="en-US" dirty="0" smtClean="0"/>
              <a:t>Major – Classes require “C” grades minimum</a:t>
            </a:r>
          </a:p>
          <a:p>
            <a:pPr lvl="2"/>
            <a:r>
              <a:rPr lang="en-US" dirty="0" smtClean="0"/>
              <a:t>AA-T and AA-S</a:t>
            </a:r>
          </a:p>
          <a:p>
            <a:pPr lvl="1"/>
            <a:r>
              <a:rPr lang="en-US" dirty="0" smtClean="0"/>
              <a:t>General Education</a:t>
            </a:r>
          </a:p>
          <a:p>
            <a:pPr lvl="1"/>
            <a:r>
              <a:rPr lang="en-US" dirty="0" smtClean="0"/>
              <a:t>Electives</a:t>
            </a:r>
          </a:p>
          <a:p>
            <a:pPr lvl="1"/>
            <a:r>
              <a:rPr lang="en-US" dirty="0" smtClean="0"/>
              <a:t>Three general education patterns:</a:t>
            </a:r>
          </a:p>
          <a:p>
            <a:pPr lvl="2"/>
            <a:r>
              <a:rPr lang="en-US" dirty="0" smtClean="0"/>
              <a:t>Bakersfield College (BC)</a:t>
            </a:r>
          </a:p>
          <a:p>
            <a:pPr lvl="2"/>
            <a:r>
              <a:rPr lang="en-US" dirty="0" smtClean="0"/>
              <a:t>California State University (CSU)</a:t>
            </a:r>
          </a:p>
          <a:p>
            <a:pPr lvl="2"/>
            <a:r>
              <a:rPr lang="en-US" dirty="0" smtClean="0"/>
              <a:t>Intersegmental General Education Transfer Curriculum (IGETC)</a:t>
            </a:r>
          </a:p>
          <a:p>
            <a:pPr marL="914400" lvl="2" indent="0">
              <a:buNone/>
            </a:pPr>
            <a:r>
              <a:rPr lang="en-US" dirty="0" smtClean="0"/>
              <a:t>(Refer to graduation and general education in the BC catalog)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 offers certificates in 22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examples of areas are:</a:t>
            </a:r>
          </a:p>
          <a:p>
            <a:pPr lvl="1"/>
            <a:r>
              <a:rPr lang="en-US" dirty="0" smtClean="0"/>
              <a:t>Fire					EMTC</a:t>
            </a:r>
          </a:p>
          <a:p>
            <a:pPr lvl="1"/>
            <a:r>
              <a:rPr lang="en-US" dirty="0" smtClean="0"/>
              <a:t>Child Development		Industrial Technology</a:t>
            </a:r>
          </a:p>
          <a:p>
            <a:pPr lvl="1"/>
            <a:r>
              <a:rPr lang="en-US" dirty="0" smtClean="0"/>
              <a:t>Nurse Assistant (CNA)	Architecture</a:t>
            </a:r>
          </a:p>
          <a:p>
            <a:pPr lvl="1"/>
            <a:r>
              <a:rPr lang="en-US" dirty="0" smtClean="0"/>
              <a:t>Human Services		Digital Arts</a:t>
            </a:r>
          </a:p>
          <a:p>
            <a:pPr lvl="1"/>
            <a:r>
              <a:rPr lang="en-US" dirty="0" smtClean="0"/>
              <a:t>Auto					Food Service</a:t>
            </a:r>
          </a:p>
          <a:p>
            <a:pPr lvl="1"/>
            <a:r>
              <a:rPr lang="en-US" dirty="0" smtClean="0"/>
              <a:t>Communication		Agriculture</a:t>
            </a:r>
          </a:p>
          <a:p>
            <a:pPr lvl="1"/>
            <a:r>
              <a:rPr lang="en-US" dirty="0" smtClean="0"/>
              <a:t>Welding				Construction</a:t>
            </a:r>
          </a:p>
          <a:p>
            <a:pPr lvl="1"/>
            <a:r>
              <a:rPr lang="en-US" dirty="0" smtClean="0"/>
              <a:t>Manufacturing			Computer Studies</a:t>
            </a:r>
          </a:p>
          <a:p>
            <a:pPr lvl="1"/>
            <a:r>
              <a:rPr lang="en-US" dirty="0" smtClean="0"/>
              <a:t>Woodworking			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01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Your Student Ed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Skills courses</a:t>
            </a:r>
          </a:p>
          <a:p>
            <a:r>
              <a:rPr lang="en-US" dirty="0" smtClean="0"/>
              <a:t>English and Math courses</a:t>
            </a:r>
          </a:p>
          <a:p>
            <a:r>
              <a:rPr lang="en-US" dirty="0" smtClean="0"/>
              <a:t>Student Development  course</a:t>
            </a:r>
          </a:p>
          <a:p>
            <a:r>
              <a:rPr lang="en-US" dirty="0" smtClean="0"/>
              <a:t>General Education courses</a:t>
            </a:r>
          </a:p>
          <a:p>
            <a:r>
              <a:rPr lang="en-US" dirty="0" smtClean="0"/>
              <a:t>Major courses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93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Prepare for </a:t>
            </a:r>
            <a:br>
              <a:rPr lang="en-US" dirty="0" smtClean="0"/>
            </a:br>
            <a:r>
              <a:rPr lang="en-US" dirty="0" smtClean="0"/>
              <a:t>Online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Students register on the first day of open registration (refer to Important Dates on BC website) under class schedule page </a:t>
            </a:r>
            <a:r>
              <a:rPr lang="en-US" dirty="0" smtClean="0">
                <a:hlinkClick r:id="rId2"/>
              </a:rPr>
              <a:t>http://www.bakersfieldcollege.edu/academic/schedule</a:t>
            </a:r>
            <a:endParaRPr lang="en-US" dirty="0" smtClean="0"/>
          </a:p>
          <a:p>
            <a:r>
              <a:rPr lang="en-US" dirty="0" smtClean="0"/>
              <a:t>Your Bakersfield College ID is either your Social Security Number or the @00…… assigned to you by the computer when you began.</a:t>
            </a:r>
          </a:p>
          <a:p>
            <a:r>
              <a:rPr lang="en-US" dirty="0" smtClean="0"/>
              <a:t>Your PIN is the one you created on your admission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86942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89</TotalTime>
  <Words>541</Words>
  <Application>Microsoft Office PowerPoint</Application>
  <PresentationFormat>On-screen Show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Autumn</vt:lpstr>
      <vt:lpstr>Welcome to STDV B1 Bakersfield College</vt:lpstr>
      <vt:lpstr>Students Requiring Special Accommodations</vt:lpstr>
      <vt:lpstr>Steps for New Students</vt:lpstr>
      <vt:lpstr>Course Selections</vt:lpstr>
      <vt:lpstr>Course Selection</vt:lpstr>
      <vt:lpstr>Graduation Requirements</vt:lpstr>
      <vt:lpstr>BC offers certificates in 22 areas</vt:lpstr>
      <vt:lpstr>Developing Your Student Ed Plan</vt:lpstr>
      <vt:lpstr>Steps to Prepare for  Online Registration</vt:lpstr>
      <vt:lpstr>College 101</vt:lpstr>
      <vt:lpstr>Remember: It is now your responsibility to</vt:lpstr>
      <vt:lpstr>To be successful, you need to</vt:lpstr>
      <vt:lpstr>Successful Students</vt:lpstr>
      <vt:lpstr>Successful students also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STDV B1 Bakersfield College</dc:title>
  <dc:creator>Jenny Peters</dc:creator>
  <cp:lastModifiedBy>Jenny Peters</cp:lastModifiedBy>
  <cp:revision>20</cp:revision>
  <dcterms:created xsi:type="dcterms:W3CDTF">2014-03-16T01:20:18Z</dcterms:created>
  <dcterms:modified xsi:type="dcterms:W3CDTF">2014-03-16T17:47:35Z</dcterms:modified>
</cp:coreProperties>
</file>