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8" r:id="rId2"/>
    <p:sldId id="266" r:id="rId3"/>
    <p:sldId id="267" r:id="rId4"/>
    <p:sldId id="268" r:id="rId5"/>
    <p:sldId id="269" r:id="rId6"/>
    <p:sldId id="270" r:id="rId7"/>
    <p:sldId id="262" r:id="rId8"/>
    <p:sldId id="259" r:id="rId9"/>
    <p:sldId id="260" r:id="rId10"/>
    <p:sldId id="261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5104"/>
    <a:srgbClr val="008000"/>
    <a:srgbClr val="ECC314"/>
    <a:srgbClr val="000099"/>
    <a:srgbClr val="FFFF00"/>
    <a:srgbClr val="000066"/>
    <a:srgbClr val="F9D7A5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79BCF5-BD9E-490E-B366-605CD131A43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54ADB5-6D1D-43F3-80D5-A1095F971F82}">
      <dgm:prSet phldrT="[Text]"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en-US" baseline="0" dirty="0" smtClean="0">
              <a:latin typeface="Ravie" pitchFamily="82" charset="0"/>
            </a:rPr>
            <a:t>True Colors</a:t>
          </a:r>
          <a:endParaRPr lang="en-US" baseline="0" dirty="0">
            <a:latin typeface="Ravie" pitchFamily="82" charset="0"/>
          </a:endParaRPr>
        </a:p>
      </dgm:t>
    </dgm:pt>
    <dgm:pt modelId="{6238A090-BE16-402C-9055-DD5081758409}" type="parTrans" cxnId="{6CF6A3D5-1FE8-40BD-B3FB-CA0230542922}">
      <dgm:prSet/>
      <dgm:spPr/>
      <dgm:t>
        <a:bodyPr/>
        <a:lstStyle/>
        <a:p>
          <a:endParaRPr lang="en-US"/>
        </a:p>
      </dgm:t>
    </dgm:pt>
    <dgm:pt modelId="{CC7A89E6-D8A8-439C-BCBA-626BC752DE44}" type="sibTrans" cxnId="{6CF6A3D5-1FE8-40BD-B3FB-CA0230542922}">
      <dgm:prSet/>
      <dgm:spPr/>
      <dgm:t>
        <a:bodyPr/>
        <a:lstStyle/>
        <a:p>
          <a:endParaRPr lang="en-US"/>
        </a:p>
      </dgm:t>
    </dgm:pt>
    <dgm:pt modelId="{080E343E-6126-4CF9-A094-D3AE696BAB1C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aseline="0" dirty="0" smtClean="0">
              <a:solidFill>
                <a:schemeClr val="tx1"/>
              </a:solidFill>
              <a:latin typeface="Ravie" pitchFamily="82" charset="0"/>
            </a:rPr>
            <a:t>BLUE</a:t>
          </a:r>
          <a:endParaRPr lang="en-US" baseline="0" dirty="0">
            <a:solidFill>
              <a:schemeClr val="tx1"/>
            </a:solidFill>
            <a:latin typeface="Ravie" pitchFamily="82" charset="0"/>
          </a:endParaRPr>
        </a:p>
      </dgm:t>
    </dgm:pt>
    <dgm:pt modelId="{557B7DCC-9B2A-4FFC-A61D-338F9B533D35}" type="parTrans" cxnId="{706D3E61-01CD-4AC9-8191-FD3F76377279}">
      <dgm:prSet/>
      <dgm:spPr/>
      <dgm:t>
        <a:bodyPr/>
        <a:lstStyle/>
        <a:p>
          <a:endParaRPr lang="en-US"/>
        </a:p>
      </dgm:t>
    </dgm:pt>
    <dgm:pt modelId="{863D2CCF-2C37-4F03-B8E0-55E6E3B801F7}" type="sibTrans" cxnId="{706D3E61-01CD-4AC9-8191-FD3F76377279}">
      <dgm:prSet/>
      <dgm:spPr/>
      <dgm:t>
        <a:bodyPr/>
        <a:lstStyle/>
        <a:p>
          <a:endParaRPr lang="en-US"/>
        </a:p>
      </dgm:t>
    </dgm:pt>
    <dgm:pt modelId="{0723F5AE-AF0E-48E1-89FE-9A326BB13E59}">
      <dgm:prSet phldrT="[Text]"/>
      <dgm:spPr>
        <a:solidFill>
          <a:srgbClr val="FFC000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Ravie" pitchFamily="82" charset="0"/>
            </a:rPr>
            <a:t>GOLD</a:t>
          </a:r>
          <a:endParaRPr lang="en-US" dirty="0">
            <a:latin typeface="Ravie" pitchFamily="82" charset="0"/>
          </a:endParaRPr>
        </a:p>
      </dgm:t>
    </dgm:pt>
    <dgm:pt modelId="{87ED0619-A857-49E1-A142-43B6D887EADD}" type="parTrans" cxnId="{33891F0E-D256-4419-BDBF-31C014A87468}">
      <dgm:prSet/>
      <dgm:spPr/>
      <dgm:t>
        <a:bodyPr/>
        <a:lstStyle/>
        <a:p>
          <a:endParaRPr lang="en-US"/>
        </a:p>
      </dgm:t>
    </dgm:pt>
    <dgm:pt modelId="{51909D6D-E3A5-4BE4-AFFF-175F0DA1187E}" type="sibTrans" cxnId="{33891F0E-D256-4419-BDBF-31C014A87468}">
      <dgm:prSet/>
      <dgm:spPr/>
      <dgm:t>
        <a:bodyPr/>
        <a:lstStyle/>
        <a:p>
          <a:endParaRPr lang="en-US"/>
        </a:p>
      </dgm:t>
    </dgm:pt>
    <dgm:pt modelId="{AAC377F4-8F27-4DA9-B384-89149138EAEB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Ravie" pitchFamily="82" charset="0"/>
            </a:rPr>
            <a:t>ORANGE</a:t>
          </a:r>
          <a:endParaRPr lang="en-US" dirty="0">
            <a:latin typeface="Ravie" pitchFamily="82" charset="0"/>
          </a:endParaRPr>
        </a:p>
      </dgm:t>
    </dgm:pt>
    <dgm:pt modelId="{43E55A31-86E6-494C-8A23-B7C092F78074}" type="parTrans" cxnId="{89EFA717-67C0-4711-AF7E-9C1BD0EE19E6}">
      <dgm:prSet/>
      <dgm:spPr/>
      <dgm:t>
        <a:bodyPr/>
        <a:lstStyle/>
        <a:p>
          <a:endParaRPr lang="en-US"/>
        </a:p>
      </dgm:t>
    </dgm:pt>
    <dgm:pt modelId="{7C9EAA25-4FAB-4E5B-889A-7362D8021342}" type="sibTrans" cxnId="{89EFA717-67C0-4711-AF7E-9C1BD0EE19E6}">
      <dgm:prSet/>
      <dgm:spPr/>
      <dgm:t>
        <a:bodyPr/>
        <a:lstStyle/>
        <a:p>
          <a:endParaRPr lang="en-US"/>
        </a:p>
      </dgm:t>
    </dgm:pt>
    <dgm:pt modelId="{686F0ADA-D663-4AE2-BACA-1955EE023F61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>
              <a:latin typeface="Ravie" pitchFamily="82" charset="0"/>
            </a:rPr>
            <a:t>GREEN</a:t>
          </a:r>
          <a:endParaRPr lang="en-US" dirty="0">
            <a:latin typeface="Ravie" pitchFamily="82" charset="0"/>
          </a:endParaRPr>
        </a:p>
      </dgm:t>
    </dgm:pt>
    <dgm:pt modelId="{CA98D0A9-C8A4-4029-AD52-82DEBADE6B1F}" type="parTrans" cxnId="{16810DBF-D2B8-4736-9BDE-EE178CC6CCD4}">
      <dgm:prSet/>
      <dgm:spPr/>
      <dgm:t>
        <a:bodyPr/>
        <a:lstStyle/>
        <a:p>
          <a:endParaRPr lang="en-US"/>
        </a:p>
      </dgm:t>
    </dgm:pt>
    <dgm:pt modelId="{CE6DCFEF-7D0C-4729-91E2-4FAAB2C11528}" type="sibTrans" cxnId="{16810DBF-D2B8-4736-9BDE-EE178CC6CCD4}">
      <dgm:prSet/>
      <dgm:spPr/>
      <dgm:t>
        <a:bodyPr/>
        <a:lstStyle/>
        <a:p>
          <a:endParaRPr lang="en-US"/>
        </a:p>
      </dgm:t>
    </dgm:pt>
    <dgm:pt modelId="{731F199C-292E-4FCD-9BFD-2DF66930FA34}" type="pres">
      <dgm:prSet presAssocID="{E679BCF5-BD9E-490E-B366-605CD131A43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B7CF21-8841-4F10-9D7B-F06606FA3D6F}" type="pres">
      <dgm:prSet presAssocID="{E679BCF5-BD9E-490E-B366-605CD131A434}" presName="matrix" presStyleCnt="0"/>
      <dgm:spPr/>
    </dgm:pt>
    <dgm:pt modelId="{BF77B4AC-73BD-40F4-9CC1-1110E0F2254A}" type="pres">
      <dgm:prSet presAssocID="{E679BCF5-BD9E-490E-B366-605CD131A434}" presName="tile1" presStyleLbl="node1" presStyleIdx="0" presStyleCnt="4"/>
      <dgm:spPr/>
      <dgm:t>
        <a:bodyPr/>
        <a:lstStyle/>
        <a:p>
          <a:endParaRPr lang="en-US"/>
        </a:p>
      </dgm:t>
    </dgm:pt>
    <dgm:pt modelId="{7830AD80-1E2D-4A23-857B-2AEE8B70C54B}" type="pres">
      <dgm:prSet presAssocID="{E679BCF5-BD9E-490E-B366-605CD131A43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12AFB-4765-4577-97A6-F00AA1317B01}" type="pres">
      <dgm:prSet presAssocID="{E679BCF5-BD9E-490E-B366-605CD131A434}" presName="tile2" presStyleLbl="node1" presStyleIdx="1" presStyleCnt="4"/>
      <dgm:spPr/>
      <dgm:t>
        <a:bodyPr/>
        <a:lstStyle/>
        <a:p>
          <a:endParaRPr lang="en-US"/>
        </a:p>
      </dgm:t>
    </dgm:pt>
    <dgm:pt modelId="{47FC839A-2D1C-4D15-ACC7-83F0302BD794}" type="pres">
      <dgm:prSet presAssocID="{E679BCF5-BD9E-490E-B366-605CD131A43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737EC-DE88-489C-A598-DE1BAAE55186}" type="pres">
      <dgm:prSet presAssocID="{E679BCF5-BD9E-490E-B366-605CD131A434}" presName="tile3" presStyleLbl="node1" presStyleIdx="2" presStyleCnt="4"/>
      <dgm:spPr/>
      <dgm:t>
        <a:bodyPr/>
        <a:lstStyle/>
        <a:p>
          <a:endParaRPr lang="en-US"/>
        </a:p>
      </dgm:t>
    </dgm:pt>
    <dgm:pt modelId="{03C82CE6-ED29-45E4-9A8D-B6EED6979F7E}" type="pres">
      <dgm:prSet presAssocID="{E679BCF5-BD9E-490E-B366-605CD131A43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8CB59-B9CD-4077-9998-82DEAFD3081E}" type="pres">
      <dgm:prSet presAssocID="{E679BCF5-BD9E-490E-B366-605CD131A434}" presName="tile4" presStyleLbl="node1" presStyleIdx="3" presStyleCnt="4"/>
      <dgm:spPr/>
      <dgm:t>
        <a:bodyPr/>
        <a:lstStyle/>
        <a:p>
          <a:endParaRPr lang="en-US"/>
        </a:p>
      </dgm:t>
    </dgm:pt>
    <dgm:pt modelId="{2CECA893-29B6-443B-AC9F-6AE8BC7E1633}" type="pres">
      <dgm:prSet presAssocID="{E679BCF5-BD9E-490E-B366-605CD131A43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66476-E6F7-4C7F-A2FE-04CEB2221347}" type="pres">
      <dgm:prSet presAssocID="{E679BCF5-BD9E-490E-B366-605CD131A434}" presName="centerTile" presStyleLbl="fgShp" presStyleIdx="0" presStyleCnt="1" custScaleX="116667" custScaleY="17777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9D82CD8B-98AD-4FBA-A63C-FE8A7A659194}" type="presOf" srcId="{080E343E-6126-4CF9-A094-D3AE696BAB1C}" destId="{7830AD80-1E2D-4A23-857B-2AEE8B70C54B}" srcOrd="1" destOrd="0" presId="urn:microsoft.com/office/officeart/2005/8/layout/matrix1"/>
    <dgm:cxn modelId="{190C38DD-1280-46A7-BB8E-EFD7AF0921DB}" type="presOf" srcId="{AAC377F4-8F27-4DA9-B384-89149138EAEB}" destId="{03C82CE6-ED29-45E4-9A8D-B6EED6979F7E}" srcOrd="1" destOrd="0" presId="urn:microsoft.com/office/officeart/2005/8/layout/matrix1"/>
    <dgm:cxn modelId="{B1EC3465-EB08-418D-87DB-3B5F99371E9A}" type="presOf" srcId="{686F0ADA-D663-4AE2-BACA-1955EE023F61}" destId="{C508CB59-B9CD-4077-9998-82DEAFD3081E}" srcOrd="0" destOrd="0" presId="urn:microsoft.com/office/officeart/2005/8/layout/matrix1"/>
    <dgm:cxn modelId="{E4CF6CE2-818F-4A4F-8263-4D8FF1A25053}" type="presOf" srcId="{0723F5AE-AF0E-48E1-89FE-9A326BB13E59}" destId="{47FC839A-2D1C-4D15-ACC7-83F0302BD794}" srcOrd="1" destOrd="0" presId="urn:microsoft.com/office/officeart/2005/8/layout/matrix1"/>
    <dgm:cxn modelId="{706D3E61-01CD-4AC9-8191-FD3F76377279}" srcId="{3554ADB5-6D1D-43F3-80D5-A1095F971F82}" destId="{080E343E-6126-4CF9-A094-D3AE696BAB1C}" srcOrd="0" destOrd="0" parTransId="{557B7DCC-9B2A-4FFC-A61D-338F9B533D35}" sibTransId="{863D2CCF-2C37-4F03-B8E0-55E6E3B801F7}"/>
    <dgm:cxn modelId="{9E92EB88-A264-407A-9018-E41792F4EE3A}" type="presOf" srcId="{080E343E-6126-4CF9-A094-D3AE696BAB1C}" destId="{BF77B4AC-73BD-40F4-9CC1-1110E0F2254A}" srcOrd="0" destOrd="0" presId="urn:microsoft.com/office/officeart/2005/8/layout/matrix1"/>
    <dgm:cxn modelId="{9D97A409-A4C8-4CD6-AD6B-597520216439}" type="presOf" srcId="{E679BCF5-BD9E-490E-B366-605CD131A434}" destId="{731F199C-292E-4FCD-9BFD-2DF66930FA34}" srcOrd="0" destOrd="0" presId="urn:microsoft.com/office/officeart/2005/8/layout/matrix1"/>
    <dgm:cxn modelId="{FE42153B-62F6-4357-9B85-BF9DE38C0D2E}" type="presOf" srcId="{AAC377F4-8F27-4DA9-B384-89149138EAEB}" destId="{A90737EC-DE88-489C-A598-DE1BAAE55186}" srcOrd="0" destOrd="0" presId="urn:microsoft.com/office/officeart/2005/8/layout/matrix1"/>
    <dgm:cxn modelId="{6CF6A3D5-1FE8-40BD-B3FB-CA0230542922}" srcId="{E679BCF5-BD9E-490E-B366-605CD131A434}" destId="{3554ADB5-6D1D-43F3-80D5-A1095F971F82}" srcOrd="0" destOrd="0" parTransId="{6238A090-BE16-402C-9055-DD5081758409}" sibTransId="{CC7A89E6-D8A8-439C-BCBA-626BC752DE44}"/>
    <dgm:cxn modelId="{33891F0E-D256-4419-BDBF-31C014A87468}" srcId="{3554ADB5-6D1D-43F3-80D5-A1095F971F82}" destId="{0723F5AE-AF0E-48E1-89FE-9A326BB13E59}" srcOrd="1" destOrd="0" parTransId="{87ED0619-A857-49E1-A142-43B6D887EADD}" sibTransId="{51909D6D-E3A5-4BE4-AFFF-175F0DA1187E}"/>
    <dgm:cxn modelId="{DDE12644-EA1C-4946-948F-FF8FFCE260DE}" type="presOf" srcId="{0723F5AE-AF0E-48E1-89FE-9A326BB13E59}" destId="{34612AFB-4765-4577-97A6-F00AA1317B01}" srcOrd="0" destOrd="0" presId="urn:microsoft.com/office/officeart/2005/8/layout/matrix1"/>
    <dgm:cxn modelId="{89EFA717-67C0-4711-AF7E-9C1BD0EE19E6}" srcId="{3554ADB5-6D1D-43F3-80D5-A1095F971F82}" destId="{AAC377F4-8F27-4DA9-B384-89149138EAEB}" srcOrd="2" destOrd="0" parTransId="{43E55A31-86E6-494C-8A23-B7C092F78074}" sibTransId="{7C9EAA25-4FAB-4E5B-889A-7362D8021342}"/>
    <dgm:cxn modelId="{16810DBF-D2B8-4736-9BDE-EE178CC6CCD4}" srcId="{3554ADB5-6D1D-43F3-80D5-A1095F971F82}" destId="{686F0ADA-D663-4AE2-BACA-1955EE023F61}" srcOrd="3" destOrd="0" parTransId="{CA98D0A9-C8A4-4029-AD52-82DEBADE6B1F}" sibTransId="{CE6DCFEF-7D0C-4729-91E2-4FAAB2C11528}"/>
    <dgm:cxn modelId="{2D36997F-09C1-4F4D-A3EC-28F3A3D412D8}" type="presOf" srcId="{686F0ADA-D663-4AE2-BACA-1955EE023F61}" destId="{2CECA893-29B6-443B-AC9F-6AE8BC7E1633}" srcOrd="1" destOrd="0" presId="urn:microsoft.com/office/officeart/2005/8/layout/matrix1"/>
    <dgm:cxn modelId="{EC4C3532-0B61-40B7-8DB6-09D3D3B75D67}" type="presOf" srcId="{3554ADB5-6D1D-43F3-80D5-A1095F971F82}" destId="{29B66476-E6F7-4C7F-A2FE-04CEB2221347}" srcOrd="0" destOrd="0" presId="urn:microsoft.com/office/officeart/2005/8/layout/matrix1"/>
    <dgm:cxn modelId="{876725B7-C6E4-4938-AE23-2EB196A6669E}" type="presParOf" srcId="{731F199C-292E-4FCD-9BFD-2DF66930FA34}" destId="{15B7CF21-8841-4F10-9D7B-F06606FA3D6F}" srcOrd="0" destOrd="0" presId="urn:microsoft.com/office/officeart/2005/8/layout/matrix1"/>
    <dgm:cxn modelId="{3164380B-2815-4CA9-AA3F-A9BFCC8D7A10}" type="presParOf" srcId="{15B7CF21-8841-4F10-9D7B-F06606FA3D6F}" destId="{BF77B4AC-73BD-40F4-9CC1-1110E0F2254A}" srcOrd="0" destOrd="0" presId="urn:microsoft.com/office/officeart/2005/8/layout/matrix1"/>
    <dgm:cxn modelId="{FACEED5A-972D-484D-B684-DF4D8695F3D3}" type="presParOf" srcId="{15B7CF21-8841-4F10-9D7B-F06606FA3D6F}" destId="{7830AD80-1E2D-4A23-857B-2AEE8B70C54B}" srcOrd="1" destOrd="0" presId="urn:microsoft.com/office/officeart/2005/8/layout/matrix1"/>
    <dgm:cxn modelId="{B8E21847-1F09-47CB-8513-B834FD43ECE9}" type="presParOf" srcId="{15B7CF21-8841-4F10-9D7B-F06606FA3D6F}" destId="{34612AFB-4765-4577-97A6-F00AA1317B01}" srcOrd="2" destOrd="0" presId="urn:microsoft.com/office/officeart/2005/8/layout/matrix1"/>
    <dgm:cxn modelId="{07FEF88B-673E-492B-84BE-4B8A265FB0EE}" type="presParOf" srcId="{15B7CF21-8841-4F10-9D7B-F06606FA3D6F}" destId="{47FC839A-2D1C-4D15-ACC7-83F0302BD794}" srcOrd="3" destOrd="0" presId="urn:microsoft.com/office/officeart/2005/8/layout/matrix1"/>
    <dgm:cxn modelId="{FB578676-772E-49FD-947C-81FA902B59B2}" type="presParOf" srcId="{15B7CF21-8841-4F10-9D7B-F06606FA3D6F}" destId="{A90737EC-DE88-489C-A598-DE1BAAE55186}" srcOrd="4" destOrd="0" presId="urn:microsoft.com/office/officeart/2005/8/layout/matrix1"/>
    <dgm:cxn modelId="{1E7B187E-121E-4D70-A318-BBBAE5E68900}" type="presParOf" srcId="{15B7CF21-8841-4F10-9D7B-F06606FA3D6F}" destId="{03C82CE6-ED29-45E4-9A8D-B6EED6979F7E}" srcOrd="5" destOrd="0" presId="urn:microsoft.com/office/officeart/2005/8/layout/matrix1"/>
    <dgm:cxn modelId="{6788D6CE-8399-461D-8D36-EDF6996A3F79}" type="presParOf" srcId="{15B7CF21-8841-4F10-9D7B-F06606FA3D6F}" destId="{C508CB59-B9CD-4077-9998-82DEAFD3081E}" srcOrd="6" destOrd="0" presId="urn:microsoft.com/office/officeart/2005/8/layout/matrix1"/>
    <dgm:cxn modelId="{8126FC1A-52BE-4299-898C-2F5F8BFEDACC}" type="presParOf" srcId="{15B7CF21-8841-4F10-9D7B-F06606FA3D6F}" destId="{2CECA893-29B6-443B-AC9F-6AE8BC7E1633}" srcOrd="7" destOrd="0" presId="urn:microsoft.com/office/officeart/2005/8/layout/matrix1"/>
    <dgm:cxn modelId="{27D778F8-069D-4272-A910-6924BB38AF6D}" type="presParOf" srcId="{731F199C-292E-4FCD-9BFD-2DF66930FA34}" destId="{29B66476-E6F7-4C7F-A2FE-04CEB222134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78DD74-10F4-4F2F-A7A6-DCB89EDC735A}" type="doc">
      <dgm:prSet loTypeId="urn:microsoft.com/office/officeart/2005/8/layout/matrix2" loCatId="matrix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070B011-3A50-4671-AFFF-08941011710A}">
      <dgm:prSet phldrT="[Text]" custT="1"/>
      <dgm:spPr>
        <a:solidFill>
          <a:srgbClr val="FC5104">
            <a:alpha val="61000"/>
          </a:srgbClr>
        </a:solidFill>
      </dgm:spPr>
      <dgm:t>
        <a:bodyPr/>
        <a:lstStyle/>
        <a:p>
          <a:r>
            <a:rPr lang="en-US" sz="1400" dirty="0" smtClean="0">
              <a:latin typeface="Arial Black" pitchFamily="34" charset="0"/>
            </a:rPr>
            <a:t>Risk taker</a:t>
          </a:r>
        </a:p>
        <a:p>
          <a:r>
            <a:rPr lang="en-US" sz="1400" dirty="0" smtClean="0">
              <a:latin typeface="Arial Black" pitchFamily="34" charset="0"/>
            </a:rPr>
            <a:t>Values adventure and change</a:t>
          </a:r>
        </a:p>
        <a:p>
          <a:r>
            <a:rPr lang="en-US" sz="1400" dirty="0" smtClean="0">
              <a:latin typeface="Arial Black" pitchFamily="34" charset="0"/>
            </a:rPr>
            <a:t>Loves to be where the action is</a:t>
          </a:r>
        </a:p>
        <a:p>
          <a:endParaRPr lang="en-US" sz="1400" dirty="0" smtClean="0"/>
        </a:p>
        <a:p>
          <a:r>
            <a:rPr lang="en-US" sz="1400" dirty="0" smtClean="0">
              <a:latin typeface="Ravie" pitchFamily="82" charset="0"/>
            </a:rPr>
            <a:t>Go for it!</a:t>
          </a:r>
          <a:endParaRPr lang="en-US" sz="1400" dirty="0">
            <a:latin typeface="Ravie" pitchFamily="82" charset="0"/>
          </a:endParaRPr>
        </a:p>
      </dgm:t>
    </dgm:pt>
    <dgm:pt modelId="{35687DBC-3B28-408D-B641-339C1FE10816}" type="parTrans" cxnId="{1E3A736A-FC6F-45E0-BBDD-AA9A04F63A4B}">
      <dgm:prSet/>
      <dgm:spPr/>
      <dgm:t>
        <a:bodyPr/>
        <a:lstStyle/>
        <a:p>
          <a:endParaRPr lang="en-US"/>
        </a:p>
      </dgm:t>
    </dgm:pt>
    <dgm:pt modelId="{23296F94-787A-451D-9A35-19E1B4BB0D73}" type="sibTrans" cxnId="{1E3A736A-FC6F-45E0-BBDD-AA9A04F63A4B}">
      <dgm:prSet/>
      <dgm:spPr/>
      <dgm:t>
        <a:bodyPr/>
        <a:lstStyle/>
        <a:p>
          <a:endParaRPr lang="en-US"/>
        </a:p>
      </dgm:t>
    </dgm:pt>
    <dgm:pt modelId="{86B4F56C-F4F9-462C-8D93-366DB18CF079}">
      <dgm:prSet phldrT="[Text]" custT="1"/>
      <dgm:spPr>
        <a:solidFill>
          <a:srgbClr val="008000">
            <a:alpha val="63000"/>
          </a:srgbClr>
        </a:solidFill>
      </dgm:spPr>
      <dgm:t>
        <a:bodyPr/>
        <a:lstStyle/>
        <a:p>
          <a:pPr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dirty="0" smtClean="0">
            <a:latin typeface="Arial Black" pitchFamily="34" charset="0"/>
          </a:endParaRPr>
        </a:p>
        <a:p>
          <a:pPr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dirty="0" smtClean="0">
            <a:latin typeface="Arial Black" pitchFamily="34" charset="0"/>
          </a:endParaRPr>
        </a:p>
        <a:p>
          <a:pPr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dirty="0" smtClean="0">
              <a:latin typeface="Arial Black" pitchFamily="34" charset="0"/>
            </a:rPr>
            <a:t>Leader and Intellect</a:t>
          </a:r>
        </a:p>
        <a:p>
          <a:pPr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dirty="0" smtClean="0">
              <a:latin typeface="Arial Black" pitchFamily="34" charset="0"/>
            </a:rPr>
            <a:t>Values their independence and ability to learn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>
              <a:latin typeface="Arial Black" pitchFamily="34" charset="0"/>
            </a:rPr>
            <a:t>Loves a challenge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dirty="0" smtClean="0">
            <a:latin typeface="Arial Black" pitchFamily="34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>
              <a:latin typeface="Algerian" pitchFamily="82" charset="0"/>
            </a:rPr>
            <a:t>Knowledge is power!</a:t>
          </a:r>
        </a:p>
        <a:p>
          <a:pPr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dirty="0" smtClean="0">
            <a:latin typeface="Arial Black" pitchFamily="34" charset="0"/>
          </a:endParaRPr>
        </a:p>
        <a:p>
          <a:pPr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dirty="0" smtClean="0">
            <a:latin typeface="Arial Black" pitchFamily="34" charset="0"/>
          </a:endParaRPr>
        </a:p>
        <a:p>
          <a:pPr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dirty="0">
            <a:latin typeface="Arial Black" pitchFamily="34" charset="0"/>
          </a:endParaRPr>
        </a:p>
      </dgm:t>
    </dgm:pt>
    <dgm:pt modelId="{B17FAD7F-2AB1-4F5B-98D7-A3B6B0783D9E}" type="parTrans" cxnId="{FCB56F69-13CC-4FDA-82DE-86381FE6816B}">
      <dgm:prSet/>
      <dgm:spPr/>
      <dgm:t>
        <a:bodyPr/>
        <a:lstStyle/>
        <a:p>
          <a:endParaRPr lang="en-US"/>
        </a:p>
      </dgm:t>
    </dgm:pt>
    <dgm:pt modelId="{F4B35E7B-E9C4-48A2-8940-A67EEA2A5184}" type="sibTrans" cxnId="{FCB56F69-13CC-4FDA-82DE-86381FE6816B}">
      <dgm:prSet/>
      <dgm:spPr/>
      <dgm:t>
        <a:bodyPr/>
        <a:lstStyle/>
        <a:p>
          <a:endParaRPr lang="en-US"/>
        </a:p>
      </dgm:t>
    </dgm:pt>
    <dgm:pt modelId="{725BF62A-6FD7-4DDC-B9FA-6D0E6ECC6A54}">
      <dgm:prSet phldrT="[Text]" custT="1"/>
      <dgm:spPr>
        <a:solidFill>
          <a:srgbClr val="000099">
            <a:alpha val="65000"/>
          </a:srgbClr>
        </a:solidFill>
      </dgm:spPr>
      <dgm:t>
        <a:bodyPr/>
        <a:lstStyle/>
        <a:p>
          <a:r>
            <a:rPr lang="en-US" sz="1400" dirty="0" smtClean="0">
              <a:latin typeface="Arial Black" pitchFamily="34" charset="0"/>
            </a:rPr>
            <a:t>Seek to love and be loved</a:t>
          </a:r>
        </a:p>
        <a:p>
          <a:r>
            <a:rPr lang="en-US" sz="1400" dirty="0" smtClean="0">
              <a:latin typeface="Arial Black" pitchFamily="34" charset="0"/>
            </a:rPr>
            <a:t>Value Peace and Harmony</a:t>
          </a:r>
        </a:p>
        <a:p>
          <a:r>
            <a:rPr lang="en-US" sz="1400" dirty="0" smtClean="0">
              <a:latin typeface="Arial Black" pitchFamily="34" charset="0"/>
            </a:rPr>
            <a:t>Loves to inspire and support</a:t>
          </a:r>
        </a:p>
        <a:p>
          <a:r>
            <a:rPr lang="en-US" sz="1800" dirty="0" smtClean="0">
              <a:latin typeface="Script MT Bold" pitchFamily="66" charset="0"/>
            </a:rPr>
            <a:t>To thine own self  be true</a:t>
          </a:r>
          <a:endParaRPr lang="en-US" sz="1800" dirty="0">
            <a:latin typeface="Script MT Bold" pitchFamily="66" charset="0"/>
          </a:endParaRPr>
        </a:p>
      </dgm:t>
    </dgm:pt>
    <dgm:pt modelId="{7479CF0E-8EC0-4921-BD5E-A73C796A173B}" type="sibTrans" cxnId="{5B0C5CD6-1D92-470A-9B70-46E07F26168B}">
      <dgm:prSet/>
      <dgm:spPr/>
      <dgm:t>
        <a:bodyPr/>
        <a:lstStyle/>
        <a:p>
          <a:endParaRPr lang="en-US"/>
        </a:p>
      </dgm:t>
    </dgm:pt>
    <dgm:pt modelId="{6A740434-B3F3-4041-809B-3D6DA13BAF42}" type="parTrans" cxnId="{5B0C5CD6-1D92-470A-9B70-46E07F26168B}">
      <dgm:prSet/>
      <dgm:spPr/>
      <dgm:t>
        <a:bodyPr/>
        <a:lstStyle/>
        <a:p>
          <a:endParaRPr lang="en-US"/>
        </a:p>
      </dgm:t>
    </dgm:pt>
    <dgm:pt modelId="{3BFB7CD1-A20B-4A20-ABCD-22C380576556}">
      <dgm:prSet phldrT="[Text]" custT="1"/>
      <dgm:spPr>
        <a:solidFill>
          <a:srgbClr val="ECC314">
            <a:alpha val="8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>
              <a:latin typeface="Arial Black" pitchFamily="34" charset="0"/>
            </a:rPr>
            <a:t>Plan it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dirty="0" smtClean="0">
            <a:latin typeface="Arial Black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dirty="0" smtClean="0">
              <a:latin typeface="Arial Black" pitchFamily="34" charset="0"/>
            </a:rPr>
            <a:t>Values Order and Tradition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b="1" dirty="0" smtClean="0">
            <a:latin typeface="Arial Black" pitchFamily="34" charset="0"/>
          </a:endParaRP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dirty="0" smtClean="0">
              <a:latin typeface="Arial Black" pitchFamily="34" charset="0"/>
            </a:rPr>
            <a:t>An Organizer and Planner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dirty="0" smtClean="0">
              <a:latin typeface="Bradley Hand ITC" pitchFamily="66" charset="0"/>
            </a:rPr>
            <a:t>Early to bed, Early to Rise</a:t>
          </a:r>
          <a:endParaRPr lang="en-US" sz="1600" b="1" dirty="0">
            <a:latin typeface="Bradley Hand ITC" pitchFamily="66" charset="0"/>
          </a:endParaRPr>
        </a:p>
      </dgm:t>
    </dgm:pt>
    <dgm:pt modelId="{00D3FE70-437F-4063-8501-60DB047C811D}" type="parTrans" cxnId="{8F8157CE-E97B-4E7E-BFC0-C55A30298606}">
      <dgm:prSet/>
      <dgm:spPr/>
      <dgm:t>
        <a:bodyPr/>
        <a:lstStyle/>
        <a:p>
          <a:endParaRPr lang="en-US"/>
        </a:p>
      </dgm:t>
    </dgm:pt>
    <dgm:pt modelId="{41E909AC-8EBB-4530-9C52-7E54C1B0A912}" type="sibTrans" cxnId="{8F8157CE-E97B-4E7E-BFC0-C55A30298606}">
      <dgm:prSet/>
      <dgm:spPr/>
      <dgm:t>
        <a:bodyPr/>
        <a:lstStyle/>
        <a:p>
          <a:endParaRPr lang="en-US"/>
        </a:p>
      </dgm:t>
    </dgm:pt>
    <dgm:pt modelId="{EDA4FE9A-3517-45D1-AD91-57CEB7058999}" type="pres">
      <dgm:prSet presAssocID="{8278DD74-10F4-4F2F-A7A6-DCB89EDC735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DEAF41-C082-4168-B6CA-D2A70C9F15A7}" type="pres">
      <dgm:prSet presAssocID="{8278DD74-10F4-4F2F-A7A6-DCB89EDC735A}" presName="axisShape" presStyleLbl="bgShp" presStyleIdx="0" presStyleCnt="1" custLinFactNeighborY="4054"/>
      <dgm:spPr/>
    </dgm:pt>
    <dgm:pt modelId="{B3BC5330-DC97-427D-B020-91EF7275E710}" type="pres">
      <dgm:prSet presAssocID="{8278DD74-10F4-4F2F-A7A6-DCB89EDC735A}" presName="rect1" presStyleLbl="node1" presStyleIdx="0" presStyleCnt="4" custScaleX="125741" custScaleY="112230" custLinFactNeighborX="-7499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08D67-E757-43C3-8AAF-0C2A8829AEDA}" type="pres">
      <dgm:prSet presAssocID="{8278DD74-10F4-4F2F-A7A6-DCB89EDC735A}" presName="rect2" presStyleLbl="node1" presStyleIdx="1" presStyleCnt="4" custScaleX="118987" custScaleY="112230" custLinFactNeighborX="7500" custLinFactNeighborY="-33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50073-63AB-416A-9260-73E73F32679D}" type="pres">
      <dgm:prSet presAssocID="{8278DD74-10F4-4F2F-A7A6-DCB89EDC735A}" presName="rect3" presStyleLbl="node1" presStyleIdx="2" presStyleCnt="4" custScaleX="117501" custScaleY="110743" custLinFactNeighborX="-7499" custLinFactNeighborY="-26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B6B8E3-E097-4E8D-9338-904F93ABE655}" type="pres">
      <dgm:prSet presAssocID="{8278DD74-10F4-4F2F-A7A6-DCB89EDC735A}" presName="rect4" presStyleLbl="node1" presStyleIdx="3" presStyleCnt="4" custScaleX="120271" custScaleY="102703" custLinFactNeighborX="8142" custLinFactNeighborY="-6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8EFDF8-9ED1-4B90-9D71-8F972E6BBF08}" type="presOf" srcId="{725BF62A-6FD7-4DDC-B9FA-6D0E6ECC6A54}" destId="{B3BC5330-DC97-427D-B020-91EF7275E710}" srcOrd="0" destOrd="0" presId="urn:microsoft.com/office/officeart/2005/8/layout/matrix2"/>
    <dgm:cxn modelId="{FEA5B67B-B9FB-4E0B-807F-B0A39EC95C95}" type="presOf" srcId="{8278DD74-10F4-4F2F-A7A6-DCB89EDC735A}" destId="{EDA4FE9A-3517-45D1-AD91-57CEB7058999}" srcOrd="0" destOrd="0" presId="urn:microsoft.com/office/officeart/2005/8/layout/matrix2"/>
    <dgm:cxn modelId="{FCB56F69-13CC-4FDA-82DE-86381FE6816B}" srcId="{8278DD74-10F4-4F2F-A7A6-DCB89EDC735A}" destId="{86B4F56C-F4F9-462C-8D93-366DB18CF079}" srcOrd="3" destOrd="0" parTransId="{B17FAD7F-2AB1-4F5B-98D7-A3B6B0783D9E}" sibTransId="{F4B35E7B-E9C4-48A2-8940-A67EEA2A5184}"/>
    <dgm:cxn modelId="{1CBE7E1C-53B9-433C-A389-2C3F218C2C36}" type="presOf" srcId="{3BFB7CD1-A20B-4A20-ABCD-22C380576556}" destId="{25B08D67-E757-43C3-8AAF-0C2A8829AEDA}" srcOrd="0" destOrd="0" presId="urn:microsoft.com/office/officeart/2005/8/layout/matrix2"/>
    <dgm:cxn modelId="{1E3A736A-FC6F-45E0-BBDD-AA9A04F63A4B}" srcId="{8278DD74-10F4-4F2F-A7A6-DCB89EDC735A}" destId="{A070B011-3A50-4671-AFFF-08941011710A}" srcOrd="2" destOrd="0" parTransId="{35687DBC-3B28-408D-B641-339C1FE10816}" sibTransId="{23296F94-787A-451D-9A35-19E1B4BB0D73}"/>
    <dgm:cxn modelId="{5B0C5CD6-1D92-470A-9B70-46E07F26168B}" srcId="{8278DD74-10F4-4F2F-A7A6-DCB89EDC735A}" destId="{725BF62A-6FD7-4DDC-B9FA-6D0E6ECC6A54}" srcOrd="0" destOrd="0" parTransId="{6A740434-B3F3-4041-809B-3D6DA13BAF42}" sibTransId="{7479CF0E-8EC0-4921-BD5E-A73C796A173B}"/>
    <dgm:cxn modelId="{474D7D70-0E39-43FD-BB4B-93A3AB825D2D}" type="presOf" srcId="{86B4F56C-F4F9-462C-8D93-366DB18CF079}" destId="{6DB6B8E3-E097-4E8D-9338-904F93ABE655}" srcOrd="0" destOrd="0" presId="urn:microsoft.com/office/officeart/2005/8/layout/matrix2"/>
    <dgm:cxn modelId="{C243508F-D579-4651-B064-665D2F856A7C}" type="presOf" srcId="{A070B011-3A50-4671-AFFF-08941011710A}" destId="{2E650073-63AB-416A-9260-73E73F32679D}" srcOrd="0" destOrd="0" presId="urn:microsoft.com/office/officeart/2005/8/layout/matrix2"/>
    <dgm:cxn modelId="{8F8157CE-E97B-4E7E-BFC0-C55A30298606}" srcId="{8278DD74-10F4-4F2F-A7A6-DCB89EDC735A}" destId="{3BFB7CD1-A20B-4A20-ABCD-22C380576556}" srcOrd="1" destOrd="0" parTransId="{00D3FE70-437F-4063-8501-60DB047C811D}" sibTransId="{41E909AC-8EBB-4530-9C52-7E54C1B0A912}"/>
    <dgm:cxn modelId="{B8FAA495-8F91-4B13-B44D-967975030E98}" type="presParOf" srcId="{EDA4FE9A-3517-45D1-AD91-57CEB7058999}" destId="{99DEAF41-C082-4168-B6CA-D2A70C9F15A7}" srcOrd="0" destOrd="0" presId="urn:microsoft.com/office/officeart/2005/8/layout/matrix2"/>
    <dgm:cxn modelId="{AE4AF9D0-C866-4B91-B86E-CE82AAF9D597}" type="presParOf" srcId="{EDA4FE9A-3517-45D1-AD91-57CEB7058999}" destId="{B3BC5330-DC97-427D-B020-91EF7275E710}" srcOrd="1" destOrd="0" presId="urn:microsoft.com/office/officeart/2005/8/layout/matrix2"/>
    <dgm:cxn modelId="{F5B83F5F-FAB1-47BC-9CC7-DB2C8FAD032E}" type="presParOf" srcId="{EDA4FE9A-3517-45D1-AD91-57CEB7058999}" destId="{25B08D67-E757-43C3-8AAF-0C2A8829AEDA}" srcOrd="2" destOrd="0" presId="urn:microsoft.com/office/officeart/2005/8/layout/matrix2"/>
    <dgm:cxn modelId="{3FD573B8-C768-4055-8494-251140E5B3AC}" type="presParOf" srcId="{EDA4FE9A-3517-45D1-AD91-57CEB7058999}" destId="{2E650073-63AB-416A-9260-73E73F32679D}" srcOrd="3" destOrd="0" presId="urn:microsoft.com/office/officeart/2005/8/layout/matrix2"/>
    <dgm:cxn modelId="{E798870A-FDE8-46F2-B225-E946A1117741}" type="presParOf" srcId="{EDA4FE9A-3517-45D1-AD91-57CEB7058999}" destId="{6DB6B8E3-E097-4E8D-9338-904F93ABE65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677312-073E-48C7-931A-7B7A61E7D4E5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F7CB4C-0383-4944-A5D4-3FAC02134E30}">
      <dgm:prSet phldrT="[Text]"/>
      <dgm:spPr>
        <a:solidFill>
          <a:schemeClr val="accent2">
            <a:lumMod val="50000"/>
            <a:alpha val="65000"/>
          </a:schemeClr>
        </a:solidFill>
      </dgm:spPr>
      <dgm:t>
        <a:bodyPr/>
        <a:lstStyle/>
        <a:p>
          <a:r>
            <a:rPr lang="en-US" dirty="0" smtClean="0"/>
            <a:t>Blue</a:t>
          </a:r>
          <a:endParaRPr lang="en-US" dirty="0"/>
        </a:p>
      </dgm:t>
    </dgm:pt>
    <dgm:pt modelId="{BF84CE49-78D8-4CB3-B316-4DB24BEE49BB}" type="parTrans" cxnId="{82226E80-6652-4409-AB78-AAD49687D012}">
      <dgm:prSet/>
      <dgm:spPr/>
      <dgm:t>
        <a:bodyPr/>
        <a:lstStyle/>
        <a:p>
          <a:endParaRPr lang="en-US"/>
        </a:p>
      </dgm:t>
    </dgm:pt>
    <dgm:pt modelId="{EBD4C778-9A92-4AA0-88DB-F205C2A490E7}" type="sibTrans" cxnId="{82226E80-6652-4409-AB78-AAD49687D012}">
      <dgm:prSet/>
      <dgm:spPr/>
      <dgm:t>
        <a:bodyPr/>
        <a:lstStyle/>
        <a:p>
          <a:endParaRPr lang="en-US"/>
        </a:p>
      </dgm:t>
    </dgm:pt>
    <dgm:pt modelId="{EF67DD8F-05FC-403B-B981-B17842E82B62}">
      <dgm:prSet phldrT="[Text]" custT="1"/>
      <dgm:spPr/>
      <dgm:t>
        <a:bodyPr/>
        <a:lstStyle/>
        <a:p>
          <a:r>
            <a:rPr lang="en-US" sz="1800" dirty="0" smtClean="0">
              <a:latin typeface="Bodoni MT Black" pitchFamily="18" charset="0"/>
            </a:rPr>
            <a:t>Seeks to understand people</a:t>
          </a:r>
          <a:endParaRPr lang="en-US" sz="1800" dirty="0">
            <a:latin typeface="Bodoni MT Black" pitchFamily="18" charset="0"/>
          </a:endParaRPr>
        </a:p>
      </dgm:t>
    </dgm:pt>
    <dgm:pt modelId="{7BE9D8C3-5380-4D4F-8CFF-ED22EF8CF284}" type="parTrans" cxnId="{12BA0E7C-9E24-44A6-BD6E-1379D27B611B}">
      <dgm:prSet/>
      <dgm:spPr/>
      <dgm:t>
        <a:bodyPr/>
        <a:lstStyle/>
        <a:p>
          <a:endParaRPr lang="en-US"/>
        </a:p>
      </dgm:t>
    </dgm:pt>
    <dgm:pt modelId="{CE4BF8E9-F999-4C3E-8CD8-D79B674707C5}" type="sibTrans" cxnId="{12BA0E7C-9E24-44A6-BD6E-1379D27B611B}">
      <dgm:prSet/>
      <dgm:spPr/>
      <dgm:t>
        <a:bodyPr/>
        <a:lstStyle/>
        <a:p>
          <a:endParaRPr lang="en-US"/>
        </a:p>
      </dgm:t>
    </dgm:pt>
    <dgm:pt modelId="{470210DE-FE08-41CC-BD84-60D78C10E8BB}">
      <dgm:prSet phldrT="[Text]"/>
      <dgm:spPr>
        <a:solidFill>
          <a:srgbClr val="FFC000">
            <a:alpha val="65000"/>
          </a:srgbClr>
        </a:solidFill>
      </dgm:spPr>
      <dgm:t>
        <a:bodyPr/>
        <a:lstStyle/>
        <a:p>
          <a:r>
            <a:rPr lang="en-US" dirty="0" smtClean="0"/>
            <a:t>Gold</a:t>
          </a:r>
          <a:endParaRPr lang="en-US" dirty="0"/>
        </a:p>
      </dgm:t>
    </dgm:pt>
    <dgm:pt modelId="{42B95A43-F381-4957-B0CB-6CBB105B5B1B}" type="parTrans" cxnId="{9275AB9B-8CF3-41BB-BC44-37E2E504D5B0}">
      <dgm:prSet/>
      <dgm:spPr/>
      <dgm:t>
        <a:bodyPr/>
        <a:lstStyle/>
        <a:p>
          <a:endParaRPr lang="en-US"/>
        </a:p>
      </dgm:t>
    </dgm:pt>
    <dgm:pt modelId="{78E0C816-0339-4DF9-894C-62820AD8C636}" type="sibTrans" cxnId="{9275AB9B-8CF3-41BB-BC44-37E2E504D5B0}">
      <dgm:prSet/>
      <dgm:spPr/>
      <dgm:t>
        <a:bodyPr/>
        <a:lstStyle/>
        <a:p>
          <a:endParaRPr lang="en-US"/>
        </a:p>
      </dgm:t>
    </dgm:pt>
    <dgm:pt modelId="{590394D9-7C24-417C-B0A5-23AEAE3DC8B1}">
      <dgm:prSet phldrT="[Text]" custT="1"/>
      <dgm:spPr/>
      <dgm:t>
        <a:bodyPr/>
        <a:lstStyle/>
        <a:p>
          <a:r>
            <a:rPr lang="en-US" sz="1800" dirty="0" smtClean="0">
              <a:latin typeface="Bodoni MT Black" pitchFamily="18" charset="0"/>
            </a:rPr>
            <a:t>Seeks to maintain and organize the world.</a:t>
          </a:r>
          <a:endParaRPr lang="en-US" sz="1800" dirty="0">
            <a:latin typeface="Bodoni MT Black" pitchFamily="18" charset="0"/>
          </a:endParaRPr>
        </a:p>
      </dgm:t>
    </dgm:pt>
    <dgm:pt modelId="{42BF3428-6850-43EF-A51D-AB86F740315E}" type="parTrans" cxnId="{F7E99A70-CC28-44E3-8B65-3FEB810B1A61}">
      <dgm:prSet/>
      <dgm:spPr/>
      <dgm:t>
        <a:bodyPr/>
        <a:lstStyle/>
        <a:p>
          <a:endParaRPr lang="en-US"/>
        </a:p>
      </dgm:t>
    </dgm:pt>
    <dgm:pt modelId="{1CF88027-4E6C-48C3-97E0-CBDA48CF381D}" type="sibTrans" cxnId="{F7E99A70-CC28-44E3-8B65-3FEB810B1A61}">
      <dgm:prSet/>
      <dgm:spPr/>
      <dgm:t>
        <a:bodyPr/>
        <a:lstStyle/>
        <a:p>
          <a:endParaRPr lang="en-US"/>
        </a:p>
      </dgm:t>
    </dgm:pt>
    <dgm:pt modelId="{4B51CA92-4AEB-46DB-A84E-A6A5AF262500}">
      <dgm:prSet phldrT="[Text]"/>
      <dgm:spPr>
        <a:solidFill>
          <a:srgbClr val="008000">
            <a:alpha val="65000"/>
          </a:srgbClr>
        </a:solidFill>
      </dgm:spPr>
      <dgm:t>
        <a:bodyPr/>
        <a:lstStyle/>
        <a:p>
          <a:r>
            <a:rPr lang="en-US" dirty="0" smtClean="0"/>
            <a:t>Green</a:t>
          </a:r>
          <a:endParaRPr lang="en-US" dirty="0"/>
        </a:p>
      </dgm:t>
    </dgm:pt>
    <dgm:pt modelId="{F591F81D-F6A6-436A-A27B-815A87EF8D8F}" type="parTrans" cxnId="{F6E75192-D3C4-4A84-A72C-A97B548EE8EC}">
      <dgm:prSet/>
      <dgm:spPr/>
      <dgm:t>
        <a:bodyPr/>
        <a:lstStyle/>
        <a:p>
          <a:endParaRPr lang="en-US"/>
        </a:p>
      </dgm:t>
    </dgm:pt>
    <dgm:pt modelId="{D393789D-3E26-4C91-8515-05E71D5CC112}" type="sibTrans" cxnId="{F6E75192-D3C4-4A84-A72C-A97B548EE8EC}">
      <dgm:prSet/>
      <dgm:spPr/>
      <dgm:t>
        <a:bodyPr/>
        <a:lstStyle/>
        <a:p>
          <a:endParaRPr lang="en-US"/>
        </a:p>
      </dgm:t>
    </dgm:pt>
    <dgm:pt modelId="{572ED77F-5A7D-47D6-92DF-5E7C6D205C05}">
      <dgm:prSet phldrT="[Text]" custT="1"/>
      <dgm:spPr/>
      <dgm:t>
        <a:bodyPr/>
        <a:lstStyle/>
        <a:p>
          <a:r>
            <a:rPr lang="en-US" sz="1800" dirty="0" smtClean="0">
              <a:latin typeface="Bodoni MT Black" pitchFamily="18" charset="0"/>
            </a:rPr>
            <a:t>Seeks to understand how the world works.</a:t>
          </a:r>
          <a:endParaRPr lang="en-US" sz="1800" dirty="0">
            <a:latin typeface="Bodoni MT Black" pitchFamily="18" charset="0"/>
          </a:endParaRPr>
        </a:p>
      </dgm:t>
    </dgm:pt>
    <dgm:pt modelId="{A1BEBA1C-7F27-4A01-987E-CF31222A3EF7}" type="parTrans" cxnId="{DC1E1955-F2C0-416A-BDA6-1638D3171E56}">
      <dgm:prSet/>
      <dgm:spPr/>
      <dgm:t>
        <a:bodyPr/>
        <a:lstStyle/>
        <a:p>
          <a:endParaRPr lang="en-US"/>
        </a:p>
      </dgm:t>
    </dgm:pt>
    <dgm:pt modelId="{FFBC51EE-F4ED-4878-A0DA-172497D5E034}" type="sibTrans" cxnId="{DC1E1955-F2C0-416A-BDA6-1638D3171E56}">
      <dgm:prSet/>
      <dgm:spPr/>
      <dgm:t>
        <a:bodyPr/>
        <a:lstStyle/>
        <a:p>
          <a:endParaRPr lang="en-US"/>
        </a:p>
      </dgm:t>
    </dgm:pt>
    <dgm:pt modelId="{3BA0FF7C-7EBE-4AB9-8360-8A1E95CB8E82}">
      <dgm:prSet phldrT="[Text]"/>
      <dgm:spPr>
        <a:solidFill>
          <a:srgbClr val="FC5104">
            <a:alpha val="66000"/>
          </a:srgbClr>
        </a:solidFill>
      </dgm:spPr>
      <dgm:t>
        <a:bodyPr/>
        <a:lstStyle/>
        <a:p>
          <a:r>
            <a:rPr lang="en-US" dirty="0" smtClean="0"/>
            <a:t>Orange</a:t>
          </a:r>
          <a:endParaRPr lang="en-US" dirty="0"/>
        </a:p>
      </dgm:t>
    </dgm:pt>
    <dgm:pt modelId="{9B3B86D2-5BF5-4A35-9277-08284B7A4612}" type="parTrans" cxnId="{A532A512-9C2D-447E-B2D8-675331B9F279}">
      <dgm:prSet/>
      <dgm:spPr/>
      <dgm:t>
        <a:bodyPr/>
        <a:lstStyle/>
        <a:p>
          <a:endParaRPr lang="en-US"/>
        </a:p>
      </dgm:t>
    </dgm:pt>
    <dgm:pt modelId="{DD6CD78A-9982-4108-BEE9-323DDAAFACE3}" type="sibTrans" cxnId="{A532A512-9C2D-447E-B2D8-675331B9F279}">
      <dgm:prSet/>
      <dgm:spPr/>
      <dgm:t>
        <a:bodyPr/>
        <a:lstStyle/>
        <a:p>
          <a:endParaRPr lang="en-US"/>
        </a:p>
      </dgm:t>
    </dgm:pt>
    <dgm:pt modelId="{A3EFD851-EA2D-4B85-A1E6-92E34EF19380}">
      <dgm:prSet phldrT="[Text]" custT="1"/>
      <dgm:spPr/>
      <dgm:t>
        <a:bodyPr/>
        <a:lstStyle/>
        <a:p>
          <a:r>
            <a:rPr lang="en-US" sz="1800" dirty="0" smtClean="0">
              <a:latin typeface="Bodoni MT Black" pitchFamily="18" charset="0"/>
            </a:rPr>
            <a:t>Seek to explore the world.</a:t>
          </a:r>
          <a:endParaRPr lang="en-US" sz="1800" dirty="0">
            <a:latin typeface="Bodoni MT Black" pitchFamily="18" charset="0"/>
          </a:endParaRPr>
        </a:p>
      </dgm:t>
    </dgm:pt>
    <dgm:pt modelId="{C77C67A5-BD13-4231-BD79-E1FCC14E6155}" type="parTrans" cxnId="{56F47AC6-FFEA-4EEA-BDC8-C130041B70AB}">
      <dgm:prSet/>
      <dgm:spPr/>
      <dgm:t>
        <a:bodyPr/>
        <a:lstStyle/>
        <a:p>
          <a:endParaRPr lang="en-US"/>
        </a:p>
      </dgm:t>
    </dgm:pt>
    <dgm:pt modelId="{C69664CE-76F6-48B9-A382-F392ADE35200}" type="sibTrans" cxnId="{56F47AC6-FFEA-4EEA-BDC8-C130041B70AB}">
      <dgm:prSet/>
      <dgm:spPr/>
      <dgm:t>
        <a:bodyPr/>
        <a:lstStyle/>
        <a:p>
          <a:endParaRPr lang="en-US"/>
        </a:p>
      </dgm:t>
    </dgm:pt>
    <dgm:pt modelId="{6E72A075-8108-405A-B39A-20E527322C73}">
      <dgm:prSet phldrT="[Text]" custT="1"/>
      <dgm:spPr/>
      <dgm:t>
        <a:bodyPr/>
        <a:lstStyle/>
        <a:p>
          <a:endParaRPr lang="en-US" sz="1800" dirty="0">
            <a:latin typeface="Bodoni MT Black" pitchFamily="18" charset="0"/>
          </a:endParaRPr>
        </a:p>
      </dgm:t>
    </dgm:pt>
    <dgm:pt modelId="{D50D8FEC-9272-4BA3-ACC6-F98B49A671CB}" type="parTrans" cxnId="{D8D43AA2-C4E3-4A3D-878E-1F334525D08E}">
      <dgm:prSet/>
      <dgm:spPr/>
      <dgm:t>
        <a:bodyPr/>
        <a:lstStyle/>
        <a:p>
          <a:endParaRPr lang="en-US"/>
        </a:p>
      </dgm:t>
    </dgm:pt>
    <dgm:pt modelId="{D9915CBB-A10E-47E6-89D0-542FC194AD80}" type="sibTrans" cxnId="{D8D43AA2-C4E3-4A3D-878E-1F334525D08E}">
      <dgm:prSet/>
      <dgm:spPr/>
      <dgm:t>
        <a:bodyPr/>
        <a:lstStyle/>
        <a:p>
          <a:endParaRPr lang="en-US"/>
        </a:p>
      </dgm:t>
    </dgm:pt>
    <dgm:pt modelId="{23FB5519-AD3D-498C-9D76-2461880C32B4}" type="pres">
      <dgm:prSet presAssocID="{04677312-073E-48C7-931A-7B7A61E7D4E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D55A2D-BD46-4E1B-B872-1275B6F184D3}" type="pres">
      <dgm:prSet presAssocID="{04677312-073E-48C7-931A-7B7A61E7D4E5}" presName="children" presStyleCnt="0"/>
      <dgm:spPr/>
    </dgm:pt>
    <dgm:pt modelId="{0FA2DF36-624A-4090-9C90-7650F8C04612}" type="pres">
      <dgm:prSet presAssocID="{04677312-073E-48C7-931A-7B7A61E7D4E5}" presName="child1group" presStyleCnt="0"/>
      <dgm:spPr/>
    </dgm:pt>
    <dgm:pt modelId="{C42DFDC7-348C-4FE0-8F2C-1649BD9CA60F}" type="pres">
      <dgm:prSet presAssocID="{04677312-073E-48C7-931A-7B7A61E7D4E5}" presName="child1" presStyleLbl="bgAcc1" presStyleIdx="0" presStyleCnt="4" custScaleX="131923" custScaleY="102480"/>
      <dgm:spPr/>
      <dgm:t>
        <a:bodyPr/>
        <a:lstStyle/>
        <a:p>
          <a:endParaRPr lang="en-US"/>
        </a:p>
      </dgm:t>
    </dgm:pt>
    <dgm:pt modelId="{9F26DD51-C689-4AF7-84E3-E5F57CD5BC0B}" type="pres">
      <dgm:prSet presAssocID="{04677312-073E-48C7-931A-7B7A61E7D4E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64F65-479B-42DE-9925-2EFD95F5FE59}" type="pres">
      <dgm:prSet presAssocID="{04677312-073E-48C7-931A-7B7A61E7D4E5}" presName="child2group" presStyleCnt="0"/>
      <dgm:spPr/>
    </dgm:pt>
    <dgm:pt modelId="{ABB4FA59-6FE1-4B97-8083-7FC9E383D74E}" type="pres">
      <dgm:prSet presAssocID="{04677312-073E-48C7-931A-7B7A61E7D4E5}" presName="child2" presStyleLbl="bgAcc1" presStyleIdx="1" presStyleCnt="4" custScaleX="109740" custScaleY="100834"/>
      <dgm:spPr/>
      <dgm:t>
        <a:bodyPr/>
        <a:lstStyle/>
        <a:p>
          <a:endParaRPr lang="en-US"/>
        </a:p>
      </dgm:t>
    </dgm:pt>
    <dgm:pt modelId="{69EE6F6B-3483-45C4-B042-3FD098677BD2}" type="pres">
      <dgm:prSet presAssocID="{04677312-073E-48C7-931A-7B7A61E7D4E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C1823-EC4E-483E-B16C-B33FC00CAC44}" type="pres">
      <dgm:prSet presAssocID="{04677312-073E-48C7-931A-7B7A61E7D4E5}" presName="child3group" presStyleCnt="0"/>
      <dgm:spPr/>
    </dgm:pt>
    <dgm:pt modelId="{6702F004-70C0-4EA1-87DA-E8215FDDB57F}" type="pres">
      <dgm:prSet presAssocID="{04677312-073E-48C7-931A-7B7A61E7D4E5}" presName="child3" presStyleLbl="bgAcc1" presStyleIdx="2" presStyleCnt="4" custScaleX="116364" custScaleY="104745" custLinFactNeighborX="17075" custLinFactNeighborY="-12706"/>
      <dgm:spPr/>
      <dgm:t>
        <a:bodyPr/>
        <a:lstStyle/>
        <a:p>
          <a:endParaRPr lang="en-US"/>
        </a:p>
      </dgm:t>
    </dgm:pt>
    <dgm:pt modelId="{E84E3BD7-EC8E-42E0-8B07-75BB08BE73E8}" type="pres">
      <dgm:prSet presAssocID="{04677312-073E-48C7-931A-7B7A61E7D4E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FE8B8-5D49-45FC-9022-AABC4D321A6E}" type="pres">
      <dgm:prSet presAssocID="{04677312-073E-48C7-931A-7B7A61E7D4E5}" presName="child4group" presStyleCnt="0"/>
      <dgm:spPr/>
    </dgm:pt>
    <dgm:pt modelId="{C7569055-D51C-4ED3-921B-C409BF097369}" type="pres">
      <dgm:prSet presAssocID="{04677312-073E-48C7-931A-7B7A61E7D4E5}" presName="child4" presStyleLbl="bgAcc1" presStyleIdx="3" presStyleCnt="4" custScaleX="117732" custScaleY="111940" custLinFactNeighborX="-8359" custLinFactNeighborY="-13674"/>
      <dgm:spPr/>
      <dgm:t>
        <a:bodyPr/>
        <a:lstStyle/>
        <a:p>
          <a:endParaRPr lang="en-US"/>
        </a:p>
      </dgm:t>
    </dgm:pt>
    <dgm:pt modelId="{B63081DF-585A-421A-B61E-032D26041AD5}" type="pres">
      <dgm:prSet presAssocID="{04677312-073E-48C7-931A-7B7A61E7D4E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EAF80-501B-4F32-ADD3-D32206C60DB6}" type="pres">
      <dgm:prSet presAssocID="{04677312-073E-48C7-931A-7B7A61E7D4E5}" presName="childPlaceholder" presStyleCnt="0"/>
      <dgm:spPr/>
    </dgm:pt>
    <dgm:pt modelId="{CB4837B2-6F56-4BC5-938D-789EA59CC6EF}" type="pres">
      <dgm:prSet presAssocID="{04677312-073E-48C7-931A-7B7A61E7D4E5}" presName="circle" presStyleCnt="0"/>
      <dgm:spPr/>
    </dgm:pt>
    <dgm:pt modelId="{5C919629-A2E2-425E-963F-D2C04570C633}" type="pres">
      <dgm:prSet presAssocID="{04677312-073E-48C7-931A-7B7A61E7D4E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3B408-434E-48AF-B49C-07DCE74870F4}" type="pres">
      <dgm:prSet presAssocID="{04677312-073E-48C7-931A-7B7A61E7D4E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64706-894F-42EB-B44A-8C11726D92D1}" type="pres">
      <dgm:prSet presAssocID="{04677312-073E-48C7-931A-7B7A61E7D4E5}" presName="quadrant3" presStyleLbl="node1" presStyleIdx="2" presStyleCnt="4" custLinFactNeighborX="1458" custLinFactNeighborY="-19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37E32-FB99-46D4-9A0E-B8730226C0E6}" type="pres">
      <dgm:prSet presAssocID="{04677312-073E-48C7-931A-7B7A61E7D4E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FA1EE-72CF-4EFB-B6F9-21547ACC7021}" type="pres">
      <dgm:prSet presAssocID="{04677312-073E-48C7-931A-7B7A61E7D4E5}" presName="quadrantPlaceholder" presStyleCnt="0"/>
      <dgm:spPr/>
    </dgm:pt>
    <dgm:pt modelId="{3E9FC40B-EAB0-4BAA-AA33-4831A8BCABDE}" type="pres">
      <dgm:prSet presAssocID="{04677312-073E-48C7-931A-7B7A61E7D4E5}" presName="center1" presStyleLbl="fgShp" presStyleIdx="0" presStyleCnt="2"/>
      <dgm:spPr/>
    </dgm:pt>
    <dgm:pt modelId="{5AC039D1-6206-4AD0-A96F-A205513D7734}" type="pres">
      <dgm:prSet presAssocID="{04677312-073E-48C7-931A-7B7A61E7D4E5}" presName="center2" presStyleLbl="fgShp" presStyleIdx="1" presStyleCnt="2"/>
      <dgm:spPr/>
    </dgm:pt>
  </dgm:ptLst>
  <dgm:cxnLst>
    <dgm:cxn modelId="{54D3F977-B9CC-4806-8BE3-EEE2E5939C9B}" type="presOf" srcId="{3BA0FF7C-7EBE-4AB9-8360-8A1E95CB8E82}" destId="{28737E32-FB99-46D4-9A0E-B8730226C0E6}" srcOrd="0" destOrd="0" presId="urn:microsoft.com/office/officeart/2005/8/layout/cycle4#1"/>
    <dgm:cxn modelId="{82226E80-6652-4409-AB78-AAD49687D012}" srcId="{04677312-073E-48C7-931A-7B7A61E7D4E5}" destId="{B1F7CB4C-0383-4944-A5D4-3FAC02134E30}" srcOrd="0" destOrd="0" parTransId="{BF84CE49-78D8-4CB3-B316-4DB24BEE49BB}" sibTransId="{EBD4C778-9A92-4AA0-88DB-F205C2A490E7}"/>
    <dgm:cxn modelId="{A532A512-9C2D-447E-B2D8-675331B9F279}" srcId="{04677312-073E-48C7-931A-7B7A61E7D4E5}" destId="{3BA0FF7C-7EBE-4AB9-8360-8A1E95CB8E82}" srcOrd="3" destOrd="0" parTransId="{9B3B86D2-5BF5-4A35-9277-08284B7A4612}" sibTransId="{DD6CD78A-9982-4108-BEE9-323DDAAFACE3}"/>
    <dgm:cxn modelId="{C1ADD626-738B-4BA1-AC32-BCFF72B3E0F2}" type="presOf" srcId="{EF67DD8F-05FC-403B-B981-B17842E82B62}" destId="{C42DFDC7-348C-4FE0-8F2C-1649BD9CA60F}" srcOrd="0" destOrd="0" presId="urn:microsoft.com/office/officeart/2005/8/layout/cycle4#1"/>
    <dgm:cxn modelId="{4D4C34B2-D4BF-4A58-BAD3-985DBF1C1217}" type="presOf" srcId="{6E72A075-8108-405A-B39A-20E527322C73}" destId="{6702F004-70C0-4EA1-87DA-E8215FDDB57F}" srcOrd="0" destOrd="1" presId="urn:microsoft.com/office/officeart/2005/8/layout/cycle4#1"/>
    <dgm:cxn modelId="{56F47AC6-FFEA-4EEA-BDC8-C130041B70AB}" srcId="{3BA0FF7C-7EBE-4AB9-8360-8A1E95CB8E82}" destId="{A3EFD851-EA2D-4B85-A1E6-92E34EF19380}" srcOrd="0" destOrd="0" parTransId="{C77C67A5-BD13-4231-BD79-E1FCC14E6155}" sibTransId="{C69664CE-76F6-48B9-A382-F392ADE35200}"/>
    <dgm:cxn modelId="{DC1E1955-F2C0-416A-BDA6-1638D3171E56}" srcId="{4B51CA92-4AEB-46DB-A84E-A6A5AF262500}" destId="{572ED77F-5A7D-47D6-92DF-5E7C6D205C05}" srcOrd="0" destOrd="0" parTransId="{A1BEBA1C-7F27-4A01-987E-CF31222A3EF7}" sibTransId="{FFBC51EE-F4ED-4878-A0DA-172497D5E034}"/>
    <dgm:cxn modelId="{E797EF6B-FB8E-4DB5-8360-E1B176A5F39F}" type="presOf" srcId="{04677312-073E-48C7-931A-7B7A61E7D4E5}" destId="{23FB5519-AD3D-498C-9D76-2461880C32B4}" srcOrd="0" destOrd="0" presId="urn:microsoft.com/office/officeart/2005/8/layout/cycle4#1"/>
    <dgm:cxn modelId="{F3073527-06B4-43CA-8CA2-3F5558999020}" type="presOf" srcId="{590394D9-7C24-417C-B0A5-23AEAE3DC8B1}" destId="{69EE6F6B-3483-45C4-B042-3FD098677BD2}" srcOrd="1" destOrd="0" presId="urn:microsoft.com/office/officeart/2005/8/layout/cycle4#1"/>
    <dgm:cxn modelId="{4C6AED60-6129-4CCE-AB64-966A247B23E7}" type="presOf" srcId="{572ED77F-5A7D-47D6-92DF-5E7C6D205C05}" destId="{6702F004-70C0-4EA1-87DA-E8215FDDB57F}" srcOrd="0" destOrd="0" presId="urn:microsoft.com/office/officeart/2005/8/layout/cycle4#1"/>
    <dgm:cxn modelId="{F7E99A70-CC28-44E3-8B65-3FEB810B1A61}" srcId="{470210DE-FE08-41CC-BD84-60D78C10E8BB}" destId="{590394D9-7C24-417C-B0A5-23AEAE3DC8B1}" srcOrd="0" destOrd="0" parTransId="{42BF3428-6850-43EF-A51D-AB86F740315E}" sibTransId="{1CF88027-4E6C-48C3-97E0-CBDA48CF381D}"/>
    <dgm:cxn modelId="{339DCBE9-13F4-4AE5-8066-DFDE1CD4C263}" type="presOf" srcId="{6E72A075-8108-405A-B39A-20E527322C73}" destId="{E84E3BD7-EC8E-42E0-8B07-75BB08BE73E8}" srcOrd="1" destOrd="1" presId="urn:microsoft.com/office/officeart/2005/8/layout/cycle4#1"/>
    <dgm:cxn modelId="{AE6212A8-47AE-4E36-A600-F0E55232B5D8}" type="presOf" srcId="{4B51CA92-4AEB-46DB-A84E-A6A5AF262500}" destId="{60164706-894F-42EB-B44A-8C11726D92D1}" srcOrd="0" destOrd="0" presId="urn:microsoft.com/office/officeart/2005/8/layout/cycle4#1"/>
    <dgm:cxn modelId="{72ECC62A-20AF-4DCA-8BB2-546F4D7CC4FA}" type="presOf" srcId="{590394D9-7C24-417C-B0A5-23AEAE3DC8B1}" destId="{ABB4FA59-6FE1-4B97-8083-7FC9E383D74E}" srcOrd="0" destOrd="0" presId="urn:microsoft.com/office/officeart/2005/8/layout/cycle4#1"/>
    <dgm:cxn modelId="{8775037B-9CA8-4537-B3B1-D823C30376C3}" type="presOf" srcId="{470210DE-FE08-41CC-BD84-60D78C10E8BB}" destId="{8043B408-434E-48AF-B49C-07DCE74870F4}" srcOrd="0" destOrd="0" presId="urn:microsoft.com/office/officeart/2005/8/layout/cycle4#1"/>
    <dgm:cxn modelId="{12BA0E7C-9E24-44A6-BD6E-1379D27B611B}" srcId="{B1F7CB4C-0383-4944-A5D4-3FAC02134E30}" destId="{EF67DD8F-05FC-403B-B981-B17842E82B62}" srcOrd="0" destOrd="0" parTransId="{7BE9D8C3-5380-4D4F-8CFF-ED22EF8CF284}" sibTransId="{CE4BF8E9-F999-4C3E-8CD8-D79B674707C5}"/>
    <dgm:cxn modelId="{D8D43AA2-C4E3-4A3D-878E-1F334525D08E}" srcId="{4B51CA92-4AEB-46DB-A84E-A6A5AF262500}" destId="{6E72A075-8108-405A-B39A-20E527322C73}" srcOrd="1" destOrd="0" parTransId="{D50D8FEC-9272-4BA3-ACC6-F98B49A671CB}" sibTransId="{D9915CBB-A10E-47E6-89D0-542FC194AD80}"/>
    <dgm:cxn modelId="{F6E75192-D3C4-4A84-A72C-A97B548EE8EC}" srcId="{04677312-073E-48C7-931A-7B7A61E7D4E5}" destId="{4B51CA92-4AEB-46DB-A84E-A6A5AF262500}" srcOrd="2" destOrd="0" parTransId="{F591F81D-F6A6-436A-A27B-815A87EF8D8F}" sibTransId="{D393789D-3E26-4C91-8515-05E71D5CC112}"/>
    <dgm:cxn modelId="{1546B50B-A8B8-418E-83E8-FA1DB47C8DB4}" type="presOf" srcId="{B1F7CB4C-0383-4944-A5D4-3FAC02134E30}" destId="{5C919629-A2E2-425E-963F-D2C04570C633}" srcOrd="0" destOrd="0" presId="urn:microsoft.com/office/officeart/2005/8/layout/cycle4#1"/>
    <dgm:cxn modelId="{4A5E8EB1-28A7-46F1-9577-11C2CE38F4F4}" type="presOf" srcId="{572ED77F-5A7D-47D6-92DF-5E7C6D205C05}" destId="{E84E3BD7-EC8E-42E0-8B07-75BB08BE73E8}" srcOrd="1" destOrd="0" presId="urn:microsoft.com/office/officeart/2005/8/layout/cycle4#1"/>
    <dgm:cxn modelId="{5F47AF5F-BCF5-40C5-AE8E-9C740CE06F68}" type="presOf" srcId="{A3EFD851-EA2D-4B85-A1E6-92E34EF19380}" destId="{C7569055-D51C-4ED3-921B-C409BF097369}" srcOrd="0" destOrd="0" presId="urn:microsoft.com/office/officeart/2005/8/layout/cycle4#1"/>
    <dgm:cxn modelId="{EDE59900-8140-42C3-93D5-BB936DD51E6B}" type="presOf" srcId="{A3EFD851-EA2D-4B85-A1E6-92E34EF19380}" destId="{B63081DF-585A-421A-B61E-032D26041AD5}" srcOrd="1" destOrd="0" presId="urn:microsoft.com/office/officeart/2005/8/layout/cycle4#1"/>
    <dgm:cxn modelId="{9275AB9B-8CF3-41BB-BC44-37E2E504D5B0}" srcId="{04677312-073E-48C7-931A-7B7A61E7D4E5}" destId="{470210DE-FE08-41CC-BD84-60D78C10E8BB}" srcOrd="1" destOrd="0" parTransId="{42B95A43-F381-4957-B0CB-6CBB105B5B1B}" sibTransId="{78E0C816-0339-4DF9-894C-62820AD8C636}"/>
    <dgm:cxn modelId="{A147E462-CFFB-4514-B7A3-3854AC98ECC3}" type="presOf" srcId="{EF67DD8F-05FC-403B-B981-B17842E82B62}" destId="{9F26DD51-C689-4AF7-84E3-E5F57CD5BC0B}" srcOrd="1" destOrd="0" presId="urn:microsoft.com/office/officeart/2005/8/layout/cycle4#1"/>
    <dgm:cxn modelId="{9A709A10-583B-409B-9232-79E11F23A8E8}" type="presParOf" srcId="{23FB5519-AD3D-498C-9D76-2461880C32B4}" destId="{F2D55A2D-BD46-4E1B-B872-1275B6F184D3}" srcOrd="0" destOrd="0" presId="urn:microsoft.com/office/officeart/2005/8/layout/cycle4#1"/>
    <dgm:cxn modelId="{98D63ED4-A50F-4863-B849-B61C84DD5CB3}" type="presParOf" srcId="{F2D55A2D-BD46-4E1B-B872-1275B6F184D3}" destId="{0FA2DF36-624A-4090-9C90-7650F8C04612}" srcOrd="0" destOrd="0" presId="urn:microsoft.com/office/officeart/2005/8/layout/cycle4#1"/>
    <dgm:cxn modelId="{A22B22B2-02C9-4F5E-87C1-ED527D95BF40}" type="presParOf" srcId="{0FA2DF36-624A-4090-9C90-7650F8C04612}" destId="{C42DFDC7-348C-4FE0-8F2C-1649BD9CA60F}" srcOrd="0" destOrd="0" presId="urn:microsoft.com/office/officeart/2005/8/layout/cycle4#1"/>
    <dgm:cxn modelId="{6D3641DD-1989-4B25-A392-5555E493AD57}" type="presParOf" srcId="{0FA2DF36-624A-4090-9C90-7650F8C04612}" destId="{9F26DD51-C689-4AF7-84E3-E5F57CD5BC0B}" srcOrd="1" destOrd="0" presId="urn:microsoft.com/office/officeart/2005/8/layout/cycle4#1"/>
    <dgm:cxn modelId="{A3C13410-DF16-415E-A107-74C797195EB6}" type="presParOf" srcId="{F2D55A2D-BD46-4E1B-B872-1275B6F184D3}" destId="{65564F65-479B-42DE-9925-2EFD95F5FE59}" srcOrd="1" destOrd="0" presId="urn:microsoft.com/office/officeart/2005/8/layout/cycle4#1"/>
    <dgm:cxn modelId="{30E512EF-1F81-4B37-A7B3-0E1031BCC711}" type="presParOf" srcId="{65564F65-479B-42DE-9925-2EFD95F5FE59}" destId="{ABB4FA59-6FE1-4B97-8083-7FC9E383D74E}" srcOrd="0" destOrd="0" presId="urn:microsoft.com/office/officeart/2005/8/layout/cycle4#1"/>
    <dgm:cxn modelId="{50C40109-5E4B-449A-8701-7E6BD7744B84}" type="presParOf" srcId="{65564F65-479B-42DE-9925-2EFD95F5FE59}" destId="{69EE6F6B-3483-45C4-B042-3FD098677BD2}" srcOrd="1" destOrd="0" presId="urn:microsoft.com/office/officeart/2005/8/layout/cycle4#1"/>
    <dgm:cxn modelId="{BE1E8D69-126F-4990-83AB-37C46B40E172}" type="presParOf" srcId="{F2D55A2D-BD46-4E1B-B872-1275B6F184D3}" destId="{EA8C1823-EC4E-483E-B16C-B33FC00CAC44}" srcOrd="2" destOrd="0" presId="urn:microsoft.com/office/officeart/2005/8/layout/cycle4#1"/>
    <dgm:cxn modelId="{31486CBB-F1ED-4AD0-B5F3-CD7B9CB1F64D}" type="presParOf" srcId="{EA8C1823-EC4E-483E-B16C-B33FC00CAC44}" destId="{6702F004-70C0-4EA1-87DA-E8215FDDB57F}" srcOrd="0" destOrd="0" presId="urn:microsoft.com/office/officeart/2005/8/layout/cycle4#1"/>
    <dgm:cxn modelId="{584D5254-9BD2-4A80-A9F4-8FC34ADB1AA9}" type="presParOf" srcId="{EA8C1823-EC4E-483E-B16C-B33FC00CAC44}" destId="{E84E3BD7-EC8E-42E0-8B07-75BB08BE73E8}" srcOrd="1" destOrd="0" presId="urn:microsoft.com/office/officeart/2005/8/layout/cycle4#1"/>
    <dgm:cxn modelId="{EC6C2F98-BF32-4F76-BCE5-840B9CC40BBA}" type="presParOf" srcId="{F2D55A2D-BD46-4E1B-B872-1275B6F184D3}" destId="{A7EFE8B8-5D49-45FC-9022-AABC4D321A6E}" srcOrd="3" destOrd="0" presId="urn:microsoft.com/office/officeart/2005/8/layout/cycle4#1"/>
    <dgm:cxn modelId="{43B6151D-B0EC-4AB9-AD78-9FC5B64563EB}" type="presParOf" srcId="{A7EFE8B8-5D49-45FC-9022-AABC4D321A6E}" destId="{C7569055-D51C-4ED3-921B-C409BF097369}" srcOrd="0" destOrd="0" presId="urn:microsoft.com/office/officeart/2005/8/layout/cycle4#1"/>
    <dgm:cxn modelId="{6B00DE4F-52BD-4E9F-A42C-3C243AD6EFF8}" type="presParOf" srcId="{A7EFE8B8-5D49-45FC-9022-AABC4D321A6E}" destId="{B63081DF-585A-421A-B61E-032D26041AD5}" srcOrd="1" destOrd="0" presId="urn:microsoft.com/office/officeart/2005/8/layout/cycle4#1"/>
    <dgm:cxn modelId="{0E71892B-0A6E-4906-82AF-5C7F017E9055}" type="presParOf" srcId="{F2D55A2D-BD46-4E1B-B872-1275B6F184D3}" destId="{C0FEAF80-501B-4F32-ADD3-D32206C60DB6}" srcOrd="4" destOrd="0" presId="urn:microsoft.com/office/officeart/2005/8/layout/cycle4#1"/>
    <dgm:cxn modelId="{716225E0-331F-40BD-9B9D-3DB96ECF2676}" type="presParOf" srcId="{23FB5519-AD3D-498C-9D76-2461880C32B4}" destId="{CB4837B2-6F56-4BC5-938D-789EA59CC6EF}" srcOrd="1" destOrd="0" presId="urn:microsoft.com/office/officeart/2005/8/layout/cycle4#1"/>
    <dgm:cxn modelId="{D9BDC84B-484A-428D-A7BF-5512866E92B6}" type="presParOf" srcId="{CB4837B2-6F56-4BC5-938D-789EA59CC6EF}" destId="{5C919629-A2E2-425E-963F-D2C04570C633}" srcOrd="0" destOrd="0" presId="urn:microsoft.com/office/officeart/2005/8/layout/cycle4#1"/>
    <dgm:cxn modelId="{D5104F6C-AD58-413E-9B47-9E0D9A137B55}" type="presParOf" srcId="{CB4837B2-6F56-4BC5-938D-789EA59CC6EF}" destId="{8043B408-434E-48AF-B49C-07DCE74870F4}" srcOrd="1" destOrd="0" presId="urn:microsoft.com/office/officeart/2005/8/layout/cycle4#1"/>
    <dgm:cxn modelId="{BCCE4D1D-AEC8-49AE-AD8E-8B3969FE8CE4}" type="presParOf" srcId="{CB4837B2-6F56-4BC5-938D-789EA59CC6EF}" destId="{60164706-894F-42EB-B44A-8C11726D92D1}" srcOrd="2" destOrd="0" presId="urn:microsoft.com/office/officeart/2005/8/layout/cycle4#1"/>
    <dgm:cxn modelId="{D6E902AB-7FA0-4280-9A26-A3734E989E74}" type="presParOf" srcId="{CB4837B2-6F56-4BC5-938D-789EA59CC6EF}" destId="{28737E32-FB99-46D4-9A0E-B8730226C0E6}" srcOrd="3" destOrd="0" presId="urn:microsoft.com/office/officeart/2005/8/layout/cycle4#1"/>
    <dgm:cxn modelId="{18C435DD-ED4E-4FF4-8FCF-CA9DE2C93282}" type="presParOf" srcId="{CB4837B2-6F56-4BC5-938D-789EA59CC6EF}" destId="{4A1FA1EE-72CF-4EFB-B6F9-21547ACC7021}" srcOrd="4" destOrd="0" presId="urn:microsoft.com/office/officeart/2005/8/layout/cycle4#1"/>
    <dgm:cxn modelId="{3679CDD3-3808-4A4E-AF80-07D3959C6D47}" type="presParOf" srcId="{23FB5519-AD3D-498C-9D76-2461880C32B4}" destId="{3E9FC40B-EAB0-4BAA-AA33-4831A8BCABDE}" srcOrd="2" destOrd="0" presId="urn:microsoft.com/office/officeart/2005/8/layout/cycle4#1"/>
    <dgm:cxn modelId="{476DF585-F5C1-480F-960F-55A54FA1D6F3}" type="presParOf" srcId="{23FB5519-AD3D-498C-9D76-2461880C32B4}" destId="{5AC039D1-6206-4AD0-A96F-A205513D773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534389-C4F7-434F-AE46-428AFF7975A3}" type="doc">
      <dgm:prSet loTypeId="urn:microsoft.com/office/officeart/2005/8/layout/list1" loCatId="list" qsTypeId="urn:microsoft.com/office/officeart/2005/8/quickstyle/3d5" qsCatId="3D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C2FFC3A1-00A9-4345-8F11-84A115574EC9}">
      <dgm:prSet phldrT="[Text]"/>
      <dgm:spPr/>
      <dgm:t>
        <a:bodyPr/>
        <a:lstStyle/>
        <a:p>
          <a:r>
            <a:rPr lang="en-US" dirty="0" smtClean="0">
              <a:latin typeface="Bodoni MT Black" pitchFamily="18" charset="0"/>
            </a:rPr>
            <a:t>Family</a:t>
          </a:r>
          <a:endParaRPr lang="en-US" dirty="0">
            <a:latin typeface="Bodoni MT Black" pitchFamily="18" charset="0"/>
          </a:endParaRPr>
        </a:p>
      </dgm:t>
    </dgm:pt>
    <dgm:pt modelId="{8BEE8F58-4F56-42BA-9909-08B9AFD80219}" type="parTrans" cxnId="{801F1BD3-B94A-40D2-BBA7-5F432725085A}">
      <dgm:prSet/>
      <dgm:spPr/>
      <dgm:t>
        <a:bodyPr/>
        <a:lstStyle/>
        <a:p>
          <a:endParaRPr lang="en-US"/>
        </a:p>
      </dgm:t>
    </dgm:pt>
    <dgm:pt modelId="{20963C9B-5E9B-47BB-B0B1-2302B6C2A059}" type="sibTrans" cxnId="{801F1BD3-B94A-40D2-BBA7-5F432725085A}">
      <dgm:prSet/>
      <dgm:spPr/>
      <dgm:t>
        <a:bodyPr/>
        <a:lstStyle/>
        <a:p>
          <a:endParaRPr lang="en-US"/>
        </a:p>
      </dgm:t>
    </dgm:pt>
    <dgm:pt modelId="{10791DEA-576A-4524-A30E-045EA363A89F}">
      <dgm:prSet phldrT="[Text]"/>
      <dgm:spPr/>
      <dgm:t>
        <a:bodyPr/>
        <a:lstStyle/>
        <a:p>
          <a:r>
            <a:rPr lang="en-US" dirty="0" smtClean="0">
              <a:latin typeface="Bodoni MT Black" pitchFamily="18" charset="0"/>
            </a:rPr>
            <a:t>Trial</a:t>
          </a:r>
          <a:endParaRPr lang="en-US" dirty="0">
            <a:latin typeface="Bodoni MT Black" pitchFamily="18" charset="0"/>
          </a:endParaRPr>
        </a:p>
      </dgm:t>
    </dgm:pt>
    <dgm:pt modelId="{04788D23-CA34-4FA0-B2FE-5C2B738AC3D6}" type="parTrans" cxnId="{9253529F-38B7-4762-BB04-285EF88F46ED}">
      <dgm:prSet/>
      <dgm:spPr/>
      <dgm:t>
        <a:bodyPr/>
        <a:lstStyle/>
        <a:p>
          <a:endParaRPr lang="en-US"/>
        </a:p>
      </dgm:t>
    </dgm:pt>
    <dgm:pt modelId="{9F75DABE-150D-4B94-9216-2C6C0A9B0891}" type="sibTrans" cxnId="{9253529F-38B7-4762-BB04-285EF88F46ED}">
      <dgm:prSet/>
      <dgm:spPr/>
      <dgm:t>
        <a:bodyPr/>
        <a:lstStyle/>
        <a:p>
          <a:endParaRPr lang="en-US"/>
        </a:p>
      </dgm:t>
    </dgm:pt>
    <dgm:pt modelId="{E7B124B2-2AE7-4992-9524-F415CD3C32C8}">
      <dgm:prSet phldrT="[Text]"/>
      <dgm:spPr/>
      <dgm:t>
        <a:bodyPr/>
        <a:lstStyle/>
        <a:p>
          <a:r>
            <a:rPr lang="en-US" dirty="0" smtClean="0">
              <a:latin typeface="Bodoni MT Black" pitchFamily="18" charset="0"/>
            </a:rPr>
            <a:t>Tax</a:t>
          </a:r>
          <a:endParaRPr lang="en-US" dirty="0">
            <a:latin typeface="Bodoni MT Black" pitchFamily="18" charset="0"/>
          </a:endParaRPr>
        </a:p>
      </dgm:t>
    </dgm:pt>
    <dgm:pt modelId="{3DF7D68E-5100-47C9-97BD-AA8542CC9815}" type="parTrans" cxnId="{3A86C618-563B-4C5E-8F54-9269ABA96431}">
      <dgm:prSet/>
      <dgm:spPr/>
      <dgm:t>
        <a:bodyPr/>
        <a:lstStyle/>
        <a:p>
          <a:endParaRPr lang="en-US"/>
        </a:p>
      </dgm:t>
    </dgm:pt>
    <dgm:pt modelId="{BF474ACA-A17F-40BD-87A0-1D1CDA51DE56}" type="sibTrans" cxnId="{3A86C618-563B-4C5E-8F54-9269ABA96431}">
      <dgm:prSet/>
      <dgm:spPr/>
      <dgm:t>
        <a:bodyPr/>
        <a:lstStyle/>
        <a:p>
          <a:endParaRPr lang="en-US"/>
        </a:p>
      </dgm:t>
    </dgm:pt>
    <dgm:pt modelId="{ED3DC179-898D-482C-B360-D93EE4A8039D}">
      <dgm:prSet phldrT="[Text]"/>
      <dgm:spPr/>
      <dgm:t>
        <a:bodyPr/>
        <a:lstStyle/>
        <a:p>
          <a:r>
            <a:rPr lang="en-US" dirty="0" smtClean="0">
              <a:latin typeface="Bodoni MT Black" pitchFamily="18" charset="0"/>
            </a:rPr>
            <a:t>Contract</a:t>
          </a:r>
          <a:endParaRPr lang="en-US" dirty="0">
            <a:latin typeface="Bodoni MT Black" pitchFamily="18" charset="0"/>
          </a:endParaRPr>
        </a:p>
      </dgm:t>
    </dgm:pt>
    <dgm:pt modelId="{BA4C0E01-6E72-46A2-B1FB-6F8E5BE8AD52}" type="parTrans" cxnId="{7D8CE6EB-FDE5-4E30-89A3-3B32AECD6E9B}">
      <dgm:prSet/>
      <dgm:spPr/>
      <dgm:t>
        <a:bodyPr/>
        <a:lstStyle/>
        <a:p>
          <a:endParaRPr lang="en-US"/>
        </a:p>
      </dgm:t>
    </dgm:pt>
    <dgm:pt modelId="{F411D3CB-3452-4F0B-81BE-E9A05D2CC7C0}" type="sibTrans" cxnId="{7D8CE6EB-FDE5-4E30-89A3-3B32AECD6E9B}">
      <dgm:prSet/>
      <dgm:spPr/>
      <dgm:t>
        <a:bodyPr/>
        <a:lstStyle/>
        <a:p>
          <a:endParaRPr lang="en-US"/>
        </a:p>
      </dgm:t>
    </dgm:pt>
    <dgm:pt modelId="{07496400-1D25-4106-8ACF-1D512B2F03F8}" type="pres">
      <dgm:prSet presAssocID="{CB534389-C4F7-434F-AE46-428AFF7975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CA9176-6193-4621-B75A-E0ACB11A6DA5}" type="pres">
      <dgm:prSet presAssocID="{C2FFC3A1-00A9-4345-8F11-84A115574EC9}" presName="parentLin" presStyleCnt="0"/>
      <dgm:spPr/>
    </dgm:pt>
    <dgm:pt modelId="{736A9BDD-86E9-46B7-98C8-E07C70136AEA}" type="pres">
      <dgm:prSet presAssocID="{C2FFC3A1-00A9-4345-8F11-84A115574EC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887F51C-5F2A-43EA-BF1D-7603441B4657}" type="pres">
      <dgm:prSet presAssocID="{C2FFC3A1-00A9-4345-8F11-84A115574EC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59FCE-F627-43A0-9858-ABA6808E8A50}" type="pres">
      <dgm:prSet presAssocID="{C2FFC3A1-00A9-4345-8F11-84A115574EC9}" presName="negativeSpace" presStyleCnt="0"/>
      <dgm:spPr/>
    </dgm:pt>
    <dgm:pt modelId="{1C14AB95-9519-4BCF-A982-D36EDC6B4548}" type="pres">
      <dgm:prSet presAssocID="{C2FFC3A1-00A9-4345-8F11-84A115574EC9}" presName="childText" presStyleLbl="conFgAcc1" presStyleIdx="0" presStyleCnt="4">
        <dgm:presLayoutVars>
          <dgm:bulletEnabled val="1"/>
        </dgm:presLayoutVars>
      </dgm:prSet>
      <dgm:spPr>
        <a:solidFill>
          <a:schemeClr val="accent2">
            <a:lumMod val="50000"/>
            <a:alpha val="90000"/>
          </a:schemeClr>
        </a:solidFill>
      </dgm:spPr>
    </dgm:pt>
    <dgm:pt modelId="{17BD16E3-D054-4EFB-8AA8-538CA1A518B2}" type="pres">
      <dgm:prSet presAssocID="{20963C9B-5E9B-47BB-B0B1-2302B6C2A059}" presName="spaceBetweenRectangles" presStyleCnt="0"/>
      <dgm:spPr/>
    </dgm:pt>
    <dgm:pt modelId="{22710F67-257D-452E-A0CF-68AC4E3545CA}" type="pres">
      <dgm:prSet presAssocID="{10791DEA-576A-4524-A30E-045EA363A89F}" presName="parentLin" presStyleCnt="0"/>
      <dgm:spPr/>
    </dgm:pt>
    <dgm:pt modelId="{82DDE3F0-1BD8-4BC2-8F4C-59B11B8EF3BA}" type="pres">
      <dgm:prSet presAssocID="{10791DEA-576A-4524-A30E-045EA363A89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8BA4027-BB3A-4255-9FA9-6C8ADB5355D6}" type="pres">
      <dgm:prSet presAssocID="{10791DEA-576A-4524-A30E-045EA363A89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CD6C7-C722-44D2-A9A9-432545017B06}" type="pres">
      <dgm:prSet presAssocID="{10791DEA-576A-4524-A30E-045EA363A89F}" presName="negativeSpace" presStyleCnt="0"/>
      <dgm:spPr/>
    </dgm:pt>
    <dgm:pt modelId="{4C85D9DF-4652-459E-9233-24A1F292D73E}" type="pres">
      <dgm:prSet presAssocID="{10791DEA-576A-4524-A30E-045EA363A89F}" presName="childText" presStyleLbl="conFgAcc1" presStyleIdx="1" presStyleCnt="4">
        <dgm:presLayoutVars>
          <dgm:bulletEnabled val="1"/>
        </dgm:presLayoutVars>
      </dgm:prSet>
      <dgm:spPr>
        <a:solidFill>
          <a:srgbClr val="FC5104">
            <a:alpha val="90000"/>
          </a:srgbClr>
        </a:solidFill>
      </dgm:spPr>
    </dgm:pt>
    <dgm:pt modelId="{A3981E1F-4228-4EB9-96D4-00277F70F8F1}" type="pres">
      <dgm:prSet presAssocID="{9F75DABE-150D-4B94-9216-2C6C0A9B0891}" presName="spaceBetweenRectangles" presStyleCnt="0"/>
      <dgm:spPr/>
    </dgm:pt>
    <dgm:pt modelId="{CD1912C9-B109-4E01-8600-D8B52B455B13}" type="pres">
      <dgm:prSet presAssocID="{E7B124B2-2AE7-4992-9524-F415CD3C32C8}" presName="parentLin" presStyleCnt="0"/>
      <dgm:spPr/>
    </dgm:pt>
    <dgm:pt modelId="{D8FA3D5D-C1E2-4960-BAB6-296D134DEC2C}" type="pres">
      <dgm:prSet presAssocID="{E7B124B2-2AE7-4992-9524-F415CD3C32C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AE0CB459-D908-47D7-89DB-5D7C01B71FCD}" type="pres">
      <dgm:prSet presAssocID="{E7B124B2-2AE7-4992-9524-F415CD3C32C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85FDE-0EED-4794-97AD-C96EDB78BDEF}" type="pres">
      <dgm:prSet presAssocID="{E7B124B2-2AE7-4992-9524-F415CD3C32C8}" presName="negativeSpace" presStyleCnt="0"/>
      <dgm:spPr/>
    </dgm:pt>
    <dgm:pt modelId="{9D02693D-7955-4033-8039-35858738CF97}" type="pres">
      <dgm:prSet presAssocID="{E7B124B2-2AE7-4992-9524-F415CD3C32C8}" presName="childText" presStyleLbl="conFgAcc1" presStyleIdx="2" presStyleCnt="4">
        <dgm:presLayoutVars>
          <dgm:bulletEnabled val="1"/>
        </dgm:presLayoutVars>
      </dgm:prSet>
      <dgm:spPr>
        <a:solidFill>
          <a:srgbClr val="ECC314">
            <a:alpha val="90000"/>
          </a:srgbClr>
        </a:solidFill>
      </dgm:spPr>
    </dgm:pt>
    <dgm:pt modelId="{1C9BE138-09E3-4ED0-843C-0DF81B580053}" type="pres">
      <dgm:prSet presAssocID="{BF474ACA-A17F-40BD-87A0-1D1CDA51DE56}" presName="spaceBetweenRectangles" presStyleCnt="0"/>
      <dgm:spPr/>
    </dgm:pt>
    <dgm:pt modelId="{FAAA1DE1-EE48-4D71-8755-BF41ECD4AA24}" type="pres">
      <dgm:prSet presAssocID="{ED3DC179-898D-482C-B360-D93EE4A8039D}" presName="parentLin" presStyleCnt="0"/>
      <dgm:spPr/>
    </dgm:pt>
    <dgm:pt modelId="{2EF1E18A-4A1B-40C0-9CB7-8FE2F9E626BE}" type="pres">
      <dgm:prSet presAssocID="{ED3DC179-898D-482C-B360-D93EE4A8039D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C7F6D9CF-377A-45D4-831A-1A344A40257A}" type="pres">
      <dgm:prSet presAssocID="{ED3DC179-898D-482C-B360-D93EE4A8039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905AC-FBD6-4829-82BE-76E0541B8726}" type="pres">
      <dgm:prSet presAssocID="{ED3DC179-898D-482C-B360-D93EE4A8039D}" presName="negativeSpace" presStyleCnt="0"/>
      <dgm:spPr/>
    </dgm:pt>
    <dgm:pt modelId="{139206A1-213C-4C54-88D2-3AE934B685F3}" type="pres">
      <dgm:prSet presAssocID="{ED3DC179-898D-482C-B360-D93EE4A8039D}" presName="childText" presStyleLbl="conFgAcc1" presStyleIdx="3" presStyleCnt="4">
        <dgm:presLayoutVars>
          <dgm:bulletEnabled val="1"/>
        </dgm:presLayoutVars>
      </dgm:prSet>
      <dgm:spPr>
        <a:solidFill>
          <a:srgbClr val="008000">
            <a:alpha val="90000"/>
          </a:srgbClr>
        </a:solidFill>
      </dgm:spPr>
    </dgm:pt>
  </dgm:ptLst>
  <dgm:cxnLst>
    <dgm:cxn modelId="{1CA69620-A607-4BD9-8932-8BD4BCB3E168}" type="presOf" srcId="{C2FFC3A1-00A9-4345-8F11-84A115574EC9}" destId="{5887F51C-5F2A-43EA-BF1D-7603441B4657}" srcOrd="1" destOrd="0" presId="urn:microsoft.com/office/officeart/2005/8/layout/list1"/>
    <dgm:cxn modelId="{3A86C618-563B-4C5E-8F54-9269ABA96431}" srcId="{CB534389-C4F7-434F-AE46-428AFF7975A3}" destId="{E7B124B2-2AE7-4992-9524-F415CD3C32C8}" srcOrd="2" destOrd="0" parTransId="{3DF7D68E-5100-47C9-97BD-AA8542CC9815}" sibTransId="{BF474ACA-A17F-40BD-87A0-1D1CDA51DE56}"/>
    <dgm:cxn modelId="{E3911E35-4B2A-41B5-9744-F23A8F45A7DF}" type="presOf" srcId="{ED3DC179-898D-482C-B360-D93EE4A8039D}" destId="{2EF1E18A-4A1B-40C0-9CB7-8FE2F9E626BE}" srcOrd="0" destOrd="0" presId="urn:microsoft.com/office/officeart/2005/8/layout/list1"/>
    <dgm:cxn modelId="{A09D9288-60D7-4581-8235-81D6F022A0FC}" type="presOf" srcId="{C2FFC3A1-00A9-4345-8F11-84A115574EC9}" destId="{736A9BDD-86E9-46B7-98C8-E07C70136AEA}" srcOrd="0" destOrd="0" presId="urn:microsoft.com/office/officeart/2005/8/layout/list1"/>
    <dgm:cxn modelId="{381738DC-C63A-4260-9252-F156FA502233}" type="presOf" srcId="{10791DEA-576A-4524-A30E-045EA363A89F}" destId="{B8BA4027-BB3A-4255-9FA9-6C8ADB5355D6}" srcOrd="1" destOrd="0" presId="urn:microsoft.com/office/officeart/2005/8/layout/list1"/>
    <dgm:cxn modelId="{51F28FC2-7109-4860-9747-620AA8E43712}" type="presOf" srcId="{10791DEA-576A-4524-A30E-045EA363A89F}" destId="{82DDE3F0-1BD8-4BC2-8F4C-59B11B8EF3BA}" srcOrd="0" destOrd="0" presId="urn:microsoft.com/office/officeart/2005/8/layout/list1"/>
    <dgm:cxn modelId="{9253529F-38B7-4762-BB04-285EF88F46ED}" srcId="{CB534389-C4F7-434F-AE46-428AFF7975A3}" destId="{10791DEA-576A-4524-A30E-045EA363A89F}" srcOrd="1" destOrd="0" parTransId="{04788D23-CA34-4FA0-B2FE-5C2B738AC3D6}" sibTransId="{9F75DABE-150D-4B94-9216-2C6C0A9B0891}"/>
    <dgm:cxn modelId="{7D8CE6EB-FDE5-4E30-89A3-3B32AECD6E9B}" srcId="{CB534389-C4F7-434F-AE46-428AFF7975A3}" destId="{ED3DC179-898D-482C-B360-D93EE4A8039D}" srcOrd="3" destOrd="0" parTransId="{BA4C0E01-6E72-46A2-B1FB-6F8E5BE8AD52}" sibTransId="{F411D3CB-3452-4F0B-81BE-E9A05D2CC7C0}"/>
    <dgm:cxn modelId="{F804D539-8C21-4EA6-BF21-66F847F59999}" type="presOf" srcId="{CB534389-C4F7-434F-AE46-428AFF7975A3}" destId="{07496400-1D25-4106-8ACF-1D512B2F03F8}" srcOrd="0" destOrd="0" presId="urn:microsoft.com/office/officeart/2005/8/layout/list1"/>
    <dgm:cxn modelId="{801F1BD3-B94A-40D2-BBA7-5F432725085A}" srcId="{CB534389-C4F7-434F-AE46-428AFF7975A3}" destId="{C2FFC3A1-00A9-4345-8F11-84A115574EC9}" srcOrd="0" destOrd="0" parTransId="{8BEE8F58-4F56-42BA-9909-08B9AFD80219}" sibTransId="{20963C9B-5E9B-47BB-B0B1-2302B6C2A059}"/>
    <dgm:cxn modelId="{179ED438-3140-42D6-A768-5773758D3888}" type="presOf" srcId="{ED3DC179-898D-482C-B360-D93EE4A8039D}" destId="{C7F6D9CF-377A-45D4-831A-1A344A40257A}" srcOrd="1" destOrd="0" presId="urn:microsoft.com/office/officeart/2005/8/layout/list1"/>
    <dgm:cxn modelId="{6397CAF4-7068-4819-9F47-EB969FB71946}" type="presOf" srcId="{E7B124B2-2AE7-4992-9524-F415CD3C32C8}" destId="{D8FA3D5D-C1E2-4960-BAB6-296D134DEC2C}" srcOrd="0" destOrd="0" presId="urn:microsoft.com/office/officeart/2005/8/layout/list1"/>
    <dgm:cxn modelId="{13A09F57-3497-4ADC-8266-D03C865359A5}" type="presOf" srcId="{E7B124B2-2AE7-4992-9524-F415CD3C32C8}" destId="{AE0CB459-D908-47D7-89DB-5D7C01B71FCD}" srcOrd="1" destOrd="0" presId="urn:microsoft.com/office/officeart/2005/8/layout/list1"/>
    <dgm:cxn modelId="{9F7D63E0-551D-4D2C-836C-C0F53D223390}" type="presParOf" srcId="{07496400-1D25-4106-8ACF-1D512B2F03F8}" destId="{14CA9176-6193-4621-B75A-E0ACB11A6DA5}" srcOrd="0" destOrd="0" presId="urn:microsoft.com/office/officeart/2005/8/layout/list1"/>
    <dgm:cxn modelId="{8C680BE9-854E-4B7D-94FD-09AF291585BD}" type="presParOf" srcId="{14CA9176-6193-4621-B75A-E0ACB11A6DA5}" destId="{736A9BDD-86E9-46B7-98C8-E07C70136AEA}" srcOrd="0" destOrd="0" presId="urn:microsoft.com/office/officeart/2005/8/layout/list1"/>
    <dgm:cxn modelId="{23CE5D98-1E1D-4F52-9DC0-AED6A1A52676}" type="presParOf" srcId="{14CA9176-6193-4621-B75A-E0ACB11A6DA5}" destId="{5887F51C-5F2A-43EA-BF1D-7603441B4657}" srcOrd="1" destOrd="0" presId="urn:microsoft.com/office/officeart/2005/8/layout/list1"/>
    <dgm:cxn modelId="{DF518ADF-1631-49C7-B859-DE0D98B8BA1F}" type="presParOf" srcId="{07496400-1D25-4106-8ACF-1D512B2F03F8}" destId="{4FE59FCE-F627-43A0-9858-ABA6808E8A50}" srcOrd="1" destOrd="0" presId="urn:microsoft.com/office/officeart/2005/8/layout/list1"/>
    <dgm:cxn modelId="{E1D85A41-BB13-45FB-9594-7FA631951F3E}" type="presParOf" srcId="{07496400-1D25-4106-8ACF-1D512B2F03F8}" destId="{1C14AB95-9519-4BCF-A982-D36EDC6B4548}" srcOrd="2" destOrd="0" presId="urn:microsoft.com/office/officeart/2005/8/layout/list1"/>
    <dgm:cxn modelId="{2E9B6CBF-FE92-41A4-8B6B-AB37D2B9F05B}" type="presParOf" srcId="{07496400-1D25-4106-8ACF-1D512B2F03F8}" destId="{17BD16E3-D054-4EFB-8AA8-538CA1A518B2}" srcOrd="3" destOrd="0" presId="urn:microsoft.com/office/officeart/2005/8/layout/list1"/>
    <dgm:cxn modelId="{EE1145BA-4950-4E47-B57D-EE216918BFB9}" type="presParOf" srcId="{07496400-1D25-4106-8ACF-1D512B2F03F8}" destId="{22710F67-257D-452E-A0CF-68AC4E3545CA}" srcOrd="4" destOrd="0" presId="urn:microsoft.com/office/officeart/2005/8/layout/list1"/>
    <dgm:cxn modelId="{689A5F20-C4D6-4330-B1F4-D11DDE6A7493}" type="presParOf" srcId="{22710F67-257D-452E-A0CF-68AC4E3545CA}" destId="{82DDE3F0-1BD8-4BC2-8F4C-59B11B8EF3BA}" srcOrd="0" destOrd="0" presId="urn:microsoft.com/office/officeart/2005/8/layout/list1"/>
    <dgm:cxn modelId="{6EFBD166-B41D-4F25-A9C5-FA04273E5957}" type="presParOf" srcId="{22710F67-257D-452E-A0CF-68AC4E3545CA}" destId="{B8BA4027-BB3A-4255-9FA9-6C8ADB5355D6}" srcOrd="1" destOrd="0" presId="urn:microsoft.com/office/officeart/2005/8/layout/list1"/>
    <dgm:cxn modelId="{9875ADCF-FE4E-49DB-91D7-D8C115B1BEC9}" type="presParOf" srcId="{07496400-1D25-4106-8ACF-1D512B2F03F8}" destId="{64ECD6C7-C722-44D2-A9A9-432545017B06}" srcOrd="5" destOrd="0" presId="urn:microsoft.com/office/officeart/2005/8/layout/list1"/>
    <dgm:cxn modelId="{EB3C12CF-FD0F-4870-BA35-8EEE6D9932A1}" type="presParOf" srcId="{07496400-1D25-4106-8ACF-1D512B2F03F8}" destId="{4C85D9DF-4652-459E-9233-24A1F292D73E}" srcOrd="6" destOrd="0" presId="urn:microsoft.com/office/officeart/2005/8/layout/list1"/>
    <dgm:cxn modelId="{FD56DD9F-58CC-4625-AC36-E012F02B2468}" type="presParOf" srcId="{07496400-1D25-4106-8ACF-1D512B2F03F8}" destId="{A3981E1F-4228-4EB9-96D4-00277F70F8F1}" srcOrd="7" destOrd="0" presId="urn:microsoft.com/office/officeart/2005/8/layout/list1"/>
    <dgm:cxn modelId="{FEB7A4FF-FA7D-4D4A-8673-7C317B38103F}" type="presParOf" srcId="{07496400-1D25-4106-8ACF-1D512B2F03F8}" destId="{CD1912C9-B109-4E01-8600-D8B52B455B13}" srcOrd="8" destOrd="0" presId="urn:microsoft.com/office/officeart/2005/8/layout/list1"/>
    <dgm:cxn modelId="{72E637AE-39FC-41A6-9198-50272FE8BB1A}" type="presParOf" srcId="{CD1912C9-B109-4E01-8600-D8B52B455B13}" destId="{D8FA3D5D-C1E2-4960-BAB6-296D134DEC2C}" srcOrd="0" destOrd="0" presId="urn:microsoft.com/office/officeart/2005/8/layout/list1"/>
    <dgm:cxn modelId="{42C5B0D6-EB65-4C66-8367-F80D12136509}" type="presParOf" srcId="{CD1912C9-B109-4E01-8600-D8B52B455B13}" destId="{AE0CB459-D908-47D7-89DB-5D7C01B71FCD}" srcOrd="1" destOrd="0" presId="urn:microsoft.com/office/officeart/2005/8/layout/list1"/>
    <dgm:cxn modelId="{142A9C87-2FD6-4ECB-A2D9-C1F9D42AC93C}" type="presParOf" srcId="{07496400-1D25-4106-8ACF-1D512B2F03F8}" destId="{7CB85FDE-0EED-4794-97AD-C96EDB78BDEF}" srcOrd="9" destOrd="0" presId="urn:microsoft.com/office/officeart/2005/8/layout/list1"/>
    <dgm:cxn modelId="{5FC37779-0A9E-47EF-A1EE-EC97565B70F5}" type="presParOf" srcId="{07496400-1D25-4106-8ACF-1D512B2F03F8}" destId="{9D02693D-7955-4033-8039-35858738CF97}" srcOrd="10" destOrd="0" presId="urn:microsoft.com/office/officeart/2005/8/layout/list1"/>
    <dgm:cxn modelId="{8547F1D4-CE1D-4BD7-8574-333520AC1237}" type="presParOf" srcId="{07496400-1D25-4106-8ACF-1D512B2F03F8}" destId="{1C9BE138-09E3-4ED0-843C-0DF81B580053}" srcOrd="11" destOrd="0" presId="urn:microsoft.com/office/officeart/2005/8/layout/list1"/>
    <dgm:cxn modelId="{08AA3EA9-6704-4621-A1ED-417D4F4221B1}" type="presParOf" srcId="{07496400-1D25-4106-8ACF-1D512B2F03F8}" destId="{FAAA1DE1-EE48-4D71-8755-BF41ECD4AA24}" srcOrd="12" destOrd="0" presId="urn:microsoft.com/office/officeart/2005/8/layout/list1"/>
    <dgm:cxn modelId="{18E041CB-45A7-4C67-849E-52690F404C0C}" type="presParOf" srcId="{FAAA1DE1-EE48-4D71-8755-BF41ECD4AA24}" destId="{2EF1E18A-4A1B-40C0-9CB7-8FE2F9E626BE}" srcOrd="0" destOrd="0" presId="urn:microsoft.com/office/officeart/2005/8/layout/list1"/>
    <dgm:cxn modelId="{EB028932-41F6-43E6-8575-385FFAD7356C}" type="presParOf" srcId="{FAAA1DE1-EE48-4D71-8755-BF41ECD4AA24}" destId="{C7F6D9CF-377A-45D4-831A-1A344A40257A}" srcOrd="1" destOrd="0" presId="urn:microsoft.com/office/officeart/2005/8/layout/list1"/>
    <dgm:cxn modelId="{34C58698-230B-4660-81DA-119E7DE16E8C}" type="presParOf" srcId="{07496400-1D25-4106-8ACF-1D512B2F03F8}" destId="{921905AC-FBD6-4829-82BE-76E0541B8726}" srcOrd="13" destOrd="0" presId="urn:microsoft.com/office/officeart/2005/8/layout/list1"/>
    <dgm:cxn modelId="{16163B59-278B-49E5-9792-3F1D7F0990E0}" type="presParOf" srcId="{07496400-1D25-4106-8ACF-1D512B2F03F8}" destId="{139206A1-213C-4C54-88D2-3AE934B685F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FD8A71-CE3B-4E64-9CA6-C34D66129D0A}" type="doc">
      <dgm:prSet loTypeId="urn:microsoft.com/office/officeart/2005/8/layout/list1" loCatId="list" qsTypeId="urn:microsoft.com/office/officeart/2005/8/quickstyle/3d9" qsCatId="3D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394D04F5-98CA-47A3-B0E9-91A047F77DA2}">
      <dgm:prSet phldrT="[Text]"/>
      <dgm:spPr/>
      <dgm:t>
        <a:bodyPr/>
        <a:lstStyle/>
        <a:p>
          <a:r>
            <a:rPr lang="en-US" dirty="0" smtClean="0">
              <a:latin typeface="Bodoni MT Black" pitchFamily="18" charset="0"/>
            </a:rPr>
            <a:t>Trainer</a:t>
          </a:r>
          <a:endParaRPr lang="en-US" dirty="0">
            <a:latin typeface="Bodoni MT Black" pitchFamily="18" charset="0"/>
          </a:endParaRPr>
        </a:p>
      </dgm:t>
    </dgm:pt>
    <dgm:pt modelId="{FD27ECC8-CCA3-4E3E-9531-B083F1FDD413}" type="parTrans" cxnId="{2FFB34B1-0B39-41DB-B570-D6C3F1DEDBF3}">
      <dgm:prSet/>
      <dgm:spPr/>
      <dgm:t>
        <a:bodyPr/>
        <a:lstStyle/>
        <a:p>
          <a:endParaRPr lang="en-US"/>
        </a:p>
      </dgm:t>
    </dgm:pt>
    <dgm:pt modelId="{52675D2B-84FD-4587-87D6-35E662F3282F}" type="sibTrans" cxnId="{2FFB34B1-0B39-41DB-B570-D6C3F1DEDBF3}">
      <dgm:prSet/>
      <dgm:spPr/>
      <dgm:t>
        <a:bodyPr/>
        <a:lstStyle/>
        <a:p>
          <a:endParaRPr lang="en-US"/>
        </a:p>
      </dgm:t>
    </dgm:pt>
    <dgm:pt modelId="{8D52C1FC-F821-42A0-B479-AB46810E0532}">
      <dgm:prSet phldrT="[Text]"/>
      <dgm:spPr/>
      <dgm:t>
        <a:bodyPr/>
        <a:lstStyle/>
        <a:p>
          <a:r>
            <a:rPr lang="en-US" dirty="0" smtClean="0">
              <a:latin typeface="Bodoni MT Black" pitchFamily="18" charset="0"/>
            </a:rPr>
            <a:t>Chef</a:t>
          </a:r>
          <a:endParaRPr lang="en-US" dirty="0">
            <a:latin typeface="Bodoni MT Black" pitchFamily="18" charset="0"/>
          </a:endParaRPr>
        </a:p>
      </dgm:t>
    </dgm:pt>
    <dgm:pt modelId="{A429F30A-EF7C-47CA-913F-0CC055481999}" type="parTrans" cxnId="{8DB111E0-2F51-4F8D-9678-7A588A246693}">
      <dgm:prSet/>
      <dgm:spPr/>
      <dgm:t>
        <a:bodyPr/>
        <a:lstStyle/>
        <a:p>
          <a:endParaRPr lang="en-US"/>
        </a:p>
      </dgm:t>
    </dgm:pt>
    <dgm:pt modelId="{106CEBE9-EBA4-4338-8959-1B15A01B3167}" type="sibTrans" cxnId="{8DB111E0-2F51-4F8D-9678-7A588A246693}">
      <dgm:prSet/>
      <dgm:spPr/>
      <dgm:t>
        <a:bodyPr/>
        <a:lstStyle/>
        <a:p>
          <a:endParaRPr lang="en-US"/>
        </a:p>
      </dgm:t>
    </dgm:pt>
    <dgm:pt modelId="{BB711788-F934-4847-B96C-F3CA481374C9}">
      <dgm:prSet phldrT="[Text]"/>
      <dgm:spPr/>
      <dgm:t>
        <a:bodyPr/>
        <a:lstStyle/>
        <a:p>
          <a:r>
            <a:rPr lang="en-US" dirty="0" smtClean="0">
              <a:latin typeface="Bodoni MT Black" pitchFamily="18" charset="0"/>
            </a:rPr>
            <a:t>Restaurant Manager</a:t>
          </a:r>
          <a:endParaRPr lang="en-US" dirty="0">
            <a:latin typeface="Bodoni MT Black" pitchFamily="18" charset="0"/>
          </a:endParaRPr>
        </a:p>
      </dgm:t>
    </dgm:pt>
    <dgm:pt modelId="{B51F8FC9-A30D-4EB8-8663-D3D5F4C9E962}" type="parTrans" cxnId="{36D97AA6-C166-4CC4-9668-4459E5CB79BD}">
      <dgm:prSet/>
      <dgm:spPr/>
      <dgm:t>
        <a:bodyPr/>
        <a:lstStyle/>
        <a:p>
          <a:endParaRPr lang="en-US"/>
        </a:p>
      </dgm:t>
    </dgm:pt>
    <dgm:pt modelId="{8339C138-A726-46AF-B554-74731BA111E5}" type="sibTrans" cxnId="{36D97AA6-C166-4CC4-9668-4459E5CB79BD}">
      <dgm:prSet/>
      <dgm:spPr/>
      <dgm:t>
        <a:bodyPr/>
        <a:lstStyle/>
        <a:p>
          <a:endParaRPr lang="en-US"/>
        </a:p>
      </dgm:t>
    </dgm:pt>
    <dgm:pt modelId="{7DB43405-20B7-4C10-8460-D8897072E867}">
      <dgm:prSet phldrT="[Text]"/>
      <dgm:spPr/>
      <dgm:t>
        <a:bodyPr/>
        <a:lstStyle/>
        <a:p>
          <a:r>
            <a:rPr lang="en-US" dirty="0" smtClean="0">
              <a:latin typeface="Bodoni MT Black" pitchFamily="18" charset="0"/>
            </a:rPr>
            <a:t>Food Scientist</a:t>
          </a:r>
          <a:endParaRPr lang="en-US" dirty="0">
            <a:latin typeface="Bodoni MT Black" pitchFamily="18" charset="0"/>
          </a:endParaRPr>
        </a:p>
      </dgm:t>
    </dgm:pt>
    <dgm:pt modelId="{1213848F-0CE4-43F1-914B-ED49D533A05F}" type="parTrans" cxnId="{FF85AA79-3722-4E38-9045-59328ECC6EDC}">
      <dgm:prSet/>
      <dgm:spPr/>
    </dgm:pt>
    <dgm:pt modelId="{653D1B70-8E0C-4FCA-B2FF-15285AD65FE3}" type="sibTrans" cxnId="{FF85AA79-3722-4E38-9045-59328ECC6EDC}">
      <dgm:prSet/>
      <dgm:spPr/>
    </dgm:pt>
    <dgm:pt modelId="{847D834F-4BFC-41DE-BAE9-0D207FC3BF78}" type="pres">
      <dgm:prSet presAssocID="{AFFD8A71-CE3B-4E64-9CA6-C34D66129D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059E73-CAD8-4BFF-8707-E67F5FD010F0}" type="pres">
      <dgm:prSet presAssocID="{394D04F5-98CA-47A3-B0E9-91A047F77DA2}" presName="parentLin" presStyleCnt="0"/>
      <dgm:spPr/>
    </dgm:pt>
    <dgm:pt modelId="{D0C84A17-35DE-471A-8506-CC9F53F82876}" type="pres">
      <dgm:prSet presAssocID="{394D04F5-98CA-47A3-B0E9-91A047F77DA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BD5CD08-D7D8-4122-9056-AA7DA7D12EF7}" type="pres">
      <dgm:prSet presAssocID="{394D04F5-98CA-47A3-B0E9-91A047F77DA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C5545D-27F5-4173-8B3F-39FB12439BC9}" type="pres">
      <dgm:prSet presAssocID="{394D04F5-98CA-47A3-B0E9-91A047F77DA2}" presName="negativeSpace" presStyleCnt="0"/>
      <dgm:spPr/>
    </dgm:pt>
    <dgm:pt modelId="{05001715-F2CB-4B0E-A730-6D9DE2679817}" type="pres">
      <dgm:prSet presAssocID="{394D04F5-98CA-47A3-B0E9-91A047F77DA2}" presName="childText" presStyleLbl="conFgAcc1" presStyleIdx="0" presStyleCnt="4">
        <dgm:presLayoutVars>
          <dgm:bulletEnabled val="1"/>
        </dgm:presLayoutVars>
      </dgm:prSet>
      <dgm:spPr>
        <a:solidFill>
          <a:schemeClr val="accent2">
            <a:lumMod val="50000"/>
            <a:alpha val="90000"/>
          </a:schemeClr>
        </a:solidFill>
      </dgm:spPr>
    </dgm:pt>
    <dgm:pt modelId="{64B732F5-B027-4E30-89D2-1573B1D0EBA5}" type="pres">
      <dgm:prSet presAssocID="{52675D2B-84FD-4587-87D6-35E662F3282F}" presName="spaceBetweenRectangles" presStyleCnt="0"/>
      <dgm:spPr/>
    </dgm:pt>
    <dgm:pt modelId="{2D8BE172-EF3E-4320-83A2-172FFE715A12}" type="pres">
      <dgm:prSet presAssocID="{8D52C1FC-F821-42A0-B479-AB46810E0532}" presName="parentLin" presStyleCnt="0"/>
      <dgm:spPr/>
    </dgm:pt>
    <dgm:pt modelId="{EF5BCAD0-884A-48E7-AA61-77A57BB6DBF3}" type="pres">
      <dgm:prSet presAssocID="{8D52C1FC-F821-42A0-B479-AB46810E053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6DA7C78-1BF0-4F0E-BEFD-1E73C20C334B}" type="pres">
      <dgm:prSet presAssocID="{8D52C1FC-F821-42A0-B479-AB46810E053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7CCCC-092B-4807-8FD2-9707C01D683D}" type="pres">
      <dgm:prSet presAssocID="{8D52C1FC-F821-42A0-B479-AB46810E0532}" presName="negativeSpace" presStyleCnt="0"/>
      <dgm:spPr/>
    </dgm:pt>
    <dgm:pt modelId="{9B7E820A-F009-485F-8581-4960EC805268}" type="pres">
      <dgm:prSet presAssocID="{8D52C1FC-F821-42A0-B479-AB46810E0532}" presName="childText" presStyleLbl="conFgAcc1" presStyleIdx="1" presStyleCnt="4">
        <dgm:presLayoutVars>
          <dgm:bulletEnabled val="1"/>
        </dgm:presLayoutVars>
      </dgm:prSet>
      <dgm:spPr>
        <a:solidFill>
          <a:srgbClr val="FC5104">
            <a:alpha val="90000"/>
          </a:srgbClr>
        </a:solidFill>
      </dgm:spPr>
    </dgm:pt>
    <dgm:pt modelId="{93CCC3F0-919D-4FB1-97F1-46C486D9941C}" type="pres">
      <dgm:prSet presAssocID="{106CEBE9-EBA4-4338-8959-1B15A01B3167}" presName="spaceBetweenRectangles" presStyleCnt="0"/>
      <dgm:spPr/>
    </dgm:pt>
    <dgm:pt modelId="{82ADB321-F141-4A38-A77B-6018986D0000}" type="pres">
      <dgm:prSet presAssocID="{BB711788-F934-4847-B96C-F3CA481374C9}" presName="parentLin" presStyleCnt="0"/>
      <dgm:spPr/>
    </dgm:pt>
    <dgm:pt modelId="{43410D52-22FF-49AC-B57F-8B49D468F912}" type="pres">
      <dgm:prSet presAssocID="{BB711788-F934-4847-B96C-F3CA481374C9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425BE843-E6FF-48FD-889B-30CAF77E5518}" type="pres">
      <dgm:prSet presAssocID="{BB711788-F934-4847-B96C-F3CA481374C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07D33-1389-4997-AFFA-0CA9E82F8D4D}" type="pres">
      <dgm:prSet presAssocID="{BB711788-F934-4847-B96C-F3CA481374C9}" presName="negativeSpace" presStyleCnt="0"/>
      <dgm:spPr/>
    </dgm:pt>
    <dgm:pt modelId="{ADA8A307-E902-49F1-A4E8-82B5F286DEEB}" type="pres">
      <dgm:prSet presAssocID="{BB711788-F934-4847-B96C-F3CA481374C9}" presName="childText" presStyleLbl="conFgAcc1" presStyleIdx="2" presStyleCnt="4">
        <dgm:presLayoutVars>
          <dgm:bulletEnabled val="1"/>
        </dgm:presLayoutVars>
      </dgm:prSet>
      <dgm:spPr>
        <a:solidFill>
          <a:srgbClr val="ECC314">
            <a:alpha val="90000"/>
          </a:srgbClr>
        </a:solidFill>
      </dgm:spPr>
    </dgm:pt>
    <dgm:pt modelId="{82121127-F359-4A8C-BA44-CD4303855CFD}" type="pres">
      <dgm:prSet presAssocID="{8339C138-A726-46AF-B554-74731BA111E5}" presName="spaceBetweenRectangles" presStyleCnt="0"/>
      <dgm:spPr/>
    </dgm:pt>
    <dgm:pt modelId="{32E8AD12-F8B5-4F68-B6B5-B2681F490A06}" type="pres">
      <dgm:prSet presAssocID="{7DB43405-20B7-4C10-8460-D8897072E867}" presName="parentLin" presStyleCnt="0"/>
      <dgm:spPr/>
    </dgm:pt>
    <dgm:pt modelId="{C01FFAFB-5BD2-46C2-8B75-14EC9827CC68}" type="pres">
      <dgm:prSet presAssocID="{7DB43405-20B7-4C10-8460-D8897072E86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69F5C590-2659-4CB6-82B0-2E764F4F0FA8}" type="pres">
      <dgm:prSet presAssocID="{7DB43405-20B7-4C10-8460-D8897072E86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F6131-1413-4714-A9BC-DCFC12EEEFFD}" type="pres">
      <dgm:prSet presAssocID="{7DB43405-20B7-4C10-8460-D8897072E867}" presName="negativeSpace" presStyleCnt="0"/>
      <dgm:spPr/>
    </dgm:pt>
    <dgm:pt modelId="{791C48F6-267E-43C0-8F9F-62DB974463B3}" type="pres">
      <dgm:prSet presAssocID="{7DB43405-20B7-4C10-8460-D8897072E867}" presName="childText" presStyleLbl="conFgAcc1" presStyleIdx="3" presStyleCnt="4">
        <dgm:presLayoutVars>
          <dgm:bulletEnabled val="1"/>
        </dgm:presLayoutVars>
      </dgm:prSet>
      <dgm:spPr>
        <a:solidFill>
          <a:srgbClr val="008000">
            <a:alpha val="90000"/>
          </a:srgbClr>
        </a:solidFill>
      </dgm:spPr>
    </dgm:pt>
  </dgm:ptLst>
  <dgm:cxnLst>
    <dgm:cxn modelId="{43C180EF-E8CF-4FCF-9FA6-24194B80871D}" type="presOf" srcId="{AFFD8A71-CE3B-4E64-9CA6-C34D66129D0A}" destId="{847D834F-4BFC-41DE-BAE9-0D207FC3BF78}" srcOrd="0" destOrd="0" presId="urn:microsoft.com/office/officeart/2005/8/layout/list1"/>
    <dgm:cxn modelId="{8455312D-3A6F-4F36-AB48-2D643755BE8C}" type="presOf" srcId="{BB711788-F934-4847-B96C-F3CA481374C9}" destId="{43410D52-22FF-49AC-B57F-8B49D468F912}" srcOrd="0" destOrd="0" presId="urn:microsoft.com/office/officeart/2005/8/layout/list1"/>
    <dgm:cxn modelId="{50049219-50E5-4799-BC96-B945E2BDD830}" type="presOf" srcId="{BB711788-F934-4847-B96C-F3CA481374C9}" destId="{425BE843-E6FF-48FD-889B-30CAF77E5518}" srcOrd="1" destOrd="0" presId="urn:microsoft.com/office/officeart/2005/8/layout/list1"/>
    <dgm:cxn modelId="{2FFB34B1-0B39-41DB-B570-D6C3F1DEDBF3}" srcId="{AFFD8A71-CE3B-4E64-9CA6-C34D66129D0A}" destId="{394D04F5-98CA-47A3-B0E9-91A047F77DA2}" srcOrd="0" destOrd="0" parTransId="{FD27ECC8-CCA3-4E3E-9531-B083F1FDD413}" sibTransId="{52675D2B-84FD-4587-87D6-35E662F3282F}"/>
    <dgm:cxn modelId="{36D97AA6-C166-4CC4-9668-4459E5CB79BD}" srcId="{AFFD8A71-CE3B-4E64-9CA6-C34D66129D0A}" destId="{BB711788-F934-4847-B96C-F3CA481374C9}" srcOrd="2" destOrd="0" parTransId="{B51F8FC9-A30D-4EB8-8663-D3D5F4C9E962}" sibTransId="{8339C138-A726-46AF-B554-74731BA111E5}"/>
    <dgm:cxn modelId="{AD700032-A9D8-49FC-89B8-A18F468A25EF}" type="presOf" srcId="{8D52C1FC-F821-42A0-B479-AB46810E0532}" destId="{EF5BCAD0-884A-48E7-AA61-77A57BB6DBF3}" srcOrd="0" destOrd="0" presId="urn:microsoft.com/office/officeart/2005/8/layout/list1"/>
    <dgm:cxn modelId="{3B77B8D2-65D3-46D0-9EF8-CC435EB2BBD2}" type="presOf" srcId="{394D04F5-98CA-47A3-B0E9-91A047F77DA2}" destId="{D0C84A17-35DE-471A-8506-CC9F53F82876}" srcOrd="0" destOrd="0" presId="urn:microsoft.com/office/officeart/2005/8/layout/list1"/>
    <dgm:cxn modelId="{0246E7B3-DBDC-49D2-886D-E5CB42FD220F}" type="presOf" srcId="{394D04F5-98CA-47A3-B0E9-91A047F77DA2}" destId="{0BD5CD08-D7D8-4122-9056-AA7DA7D12EF7}" srcOrd="1" destOrd="0" presId="urn:microsoft.com/office/officeart/2005/8/layout/list1"/>
    <dgm:cxn modelId="{FC12679A-9BEF-42C0-9325-396338A6AC1A}" type="presOf" srcId="{8D52C1FC-F821-42A0-B479-AB46810E0532}" destId="{56DA7C78-1BF0-4F0E-BEFD-1E73C20C334B}" srcOrd="1" destOrd="0" presId="urn:microsoft.com/office/officeart/2005/8/layout/list1"/>
    <dgm:cxn modelId="{8DB111E0-2F51-4F8D-9678-7A588A246693}" srcId="{AFFD8A71-CE3B-4E64-9CA6-C34D66129D0A}" destId="{8D52C1FC-F821-42A0-B479-AB46810E0532}" srcOrd="1" destOrd="0" parTransId="{A429F30A-EF7C-47CA-913F-0CC055481999}" sibTransId="{106CEBE9-EBA4-4338-8959-1B15A01B3167}"/>
    <dgm:cxn modelId="{BB2F7FAE-0860-4DDB-B690-122A6C415E8C}" type="presOf" srcId="{7DB43405-20B7-4C10-8460-D8897072E867}" destId="{69F5C590-2659-4CB6-82B0-2E764F4F0FA8}" srcOrd="1" destOrd="0" presId="urn:microsoft.com/office/officeart/2005/8/layout/list1"/>
    <dgm:cxn modelId="{72DEEA35-4CCE-4778-8657-DAAC36A8E173}" type="presOf" srcId="{7DB43405-20B7-4C10-8460-D8897072E867}" destId="{C01FFAFB-5BD2-46C2-8B75-14EC9827CC68}" srcOrd="0" destOrd="0" presId="urn:microsoft.com/office/officeart/2005/8/layout/list1"/>
    <dgm:cxn modelId="{FF85AA79-3722-4E38-9045-59328ECC6EDC}" srcId="{AFFD8A71-CE3B-4E64-9CA6-C34D66129D0A}" destId="{7DB43405-20B7-4C10-8460-D8897072E867}" srcOrd="3" destOrd="0" parTransId="{1213848F-0CE4-43F1-914B-ED49D533A05F}" sibTransId="{653D1B70-8E0C-4FCA-B2FF-15285AD65FE3}"/>
    <dgm:cxn modelId="{BDEE86AF-4D21-4497-B89F-C41171885379}" type="presParOf" srcId="{847D834F-4BFC-41DE-BAE9-0D207FC3BF78}" destId="{F7059E73-CAD8-4BFF-8707-E67F5FD010F0}" srcOrd="0" destOrd="0" presId="urn:microsoft.com/office/officeart/2005/8/layout/list1"/>
    <dgm:cxn modelId="{9096C230-E520-46D5-A092-F910AF9004F3}" type="presParOf" srcId="{F7059E73-CAD8-4BFF-8707-E67F5FD010F0}" destId="{D0C84A17-35DE-471A-8506-CC9F53F82876}" srcOrd="0" destOrd="0" presId="urn:microsoft.com/office/officeart/2005/8/layout/list1"/>
    <dgm:cxn modelId="{85902C0E-FA70-4EF4-801B-4287EB097612}" type="presParOf" srcId="{F7059E73-CAD8-4BFF-8707-E67F5FD010F0}" destId="{0BD5CD08-D7D8-4122-9056-AA7DA7D12EF7}" srcOrd="1" destOrd="0" presId="urn:microsoft.com/office/officeart/2005/8/layout/list1"/>
    <dgm:cxn modelId="{9595FD0B-561F-49DE-A43B-AA332A86121F}" type="presParOf" srcId="{847D834F-4BFC-41DE-BAE9-0D207FC3BF78}" destId="{6CC5545D-27F5-4173-8B3F-39FB12439BC9}" srcOrd="1" destOrd="0" presId="urn:microsoft.com/office/officeart/2005/8/layout/list1"/>
    <dgm:cxn modelId="{C2551EA1-0A6D-4D64-B9E8-6AF305B6313E}" type="presParOf" srcId="{847D834F-4BFC-41DE-BAE9-0D207FC3BF78}" destId="{05001715-F2CB-4B0E-A730-6D9DE2679817}" srcOrd="2" destOrd="0" presId="urn:microsoft.com/office/officeart/2005/8/layout/list1"/>
    <dgm:cxn modelId="{31D3E14C-737A-41AA-9DDD-077D9724A431}" type="presParOf" srcId="{847D834F-4BFC-41DE-BAE9-0D207FC3BF78}" destId="{64B732F5-B027-4E30-89D2-1573B1D0EBA5}" srcOrd="3" destOrd="0" presId="urn:microsoft.com/office/officeart/2005/8/layout/list1"/>
    <dgm:cxn modelId="{A6B3FEAB-16C6-4B59-AC43-34A69BFD8B5D}" type="presParOf" srcId="{847D834F-4BFC-41DE-BAE9-0D207FC3BF78}" destId="{2D8BE172-EF3E-4320-83A2-172FFE715A12}" srcOrd="4" destOrd="0" presId="urn:microsoft.com/office/officeart/2005/8/layout/list1"/>
    <dgm:cxn modelId="{79CD8BBF-086E-4B28-88C5-82CE4974C214}" type="presParOf" srcId="{2D8BE172-EF3E-4320-83A2-172FFE715A12}" destId="{EF5BCAD0-884A-48E7-AA61-77A57BB6DBF3}" srcOrd="0" destOrd="0" presId="urn:microsoft.com/office/officeart/2005/8/layout/list1"/>
    <dgm:cxn modelId="{362E52D9-4343-4DC1-8A5E-F9AFC5479795}" type="presParOf" srcId="{2D8BE172-EF3E-4320-83A2-172FFE715A12}" destId="{56DA7C78-1BF0-4F0E-BEFD-1E73C20C334B}" srcOrd="1" destOrd="0" presId="urn:microsoft.com/office/officeart/2005/8/layout/list1"/>
    <dgm:cxn modelId="{3C9F8E14-7EC9-4637-A4B5-A36F554423CE}" type="presParOf" srcId="{847D834F-4BFC-41DE-BAE9-0D207FC3BF78}" destId="{CD07CCCC-092B-4807-8FD2-9707C01D683D}" srcOrd="5" destOrd="0" presId="urn:microsoft.com/office/officeart/2005/8/layout/list1"/>
    <dgm:cxn modelId="{95C96EF2-462B-4EE6-A428-56822CC84D23}" type="presParOf" srcId="{847D834F-4BFC-41DE-BAE9-0D207FC3BF78}" destId="{9B7E820A-F009-485F-8581-4960EC805268}" srcOrd="6" destOrd="0" presId="urn:microsoft.com/office/officeart/2005/8/layout/list1"/>
    <dgm:cxn modelId="{8B6279E9-6706-4954-878D-F965AD8E99A2}" type="presParOf" srcId="{847D834F-4BFC-41DE-BAE9-0D207FC3BF78}" destId="{93CCC3F0-919D-4FB1-97F1-46C486D9941C}" srcOrd="7" destOrd="0" presId="urn:microsoft.com/office/officeart/2005/8/layout/list1"/>
    <dgm:cxn modelId="{77D7B8AE-76B4-40E1-9767-941DE5C3DB28}" type="presParOf" srcId="{847D834F-4BFC-41DE-BAE9-0D207FC3BF78}" destId="{82ADB321-F141-4A38-A77B-6018986D0000}" srcOrd="8" destOrd="0" presId="urn:microsoft.com/office/officeart/2005/8/layout/list1"/>
    <dgm:cxn modelId="{A903BE08-C1B4-4D3B-A7EA-227BF4773AC5}" type="presParOf" srcId="{82ADB321-F141-4A38-A77B-6018986D0000}" destId="{43410D52-22FF-49AC-B57F-8B49D468F912}" srcOrd="0" destOrd="0" presId="urn:microsoft.com/office/officeart/2005/8/layout/list1"/>
    <dgm:cxn modelId="{BA9BFA31-D26F-42C2-82DB-55A91B8653AA}" type="presParOf" srcId="{82ADB321-F141-4A38-A77B-6018986D0000}" destId="{425BE843-E6FF-48FD-889B-30CAF77E5518}" srcOrd="1" destOrd="0" presId="urn:microsoft.com/office/officeart/2005/8/layout/list1"/>
    <dgm:cxn modelId="{941A6089-A273-42AF-8835-A9951F3BBDB1}" type="presParOf" srcId="{847D834F-4BFC-41DE-BAE9-0D207FC3BF78}" destId="{51707D33-1389-4997-AFFA-0CA9E82F8D4D}" srcOrd="9" destOrd="0" presId="urn:microsoft.com/office/officeart/2005/8/layout/list1"/>
    <dgm:cxn modelId="{9C0DC6B0-D504-417D-B55A-54B6CDF06229}" type="presParOf" srcId="{847D834F-4BFC-41DE-BAE9-0D207FC3BF78}" destId="{ADA8A307-E902-49F1-A4E8-82B5F286DEEB}" srcOrd="10" destOrd="0" presId="urn:microsoft.com/office/officeart/2005/8/layout/list1"/>
    <dgm:cxn modelId="{155CE1D3-D0A6-48D9-8557-A0A72A51E569}" type="presParOf" srcId="{847D834F-4BFC-41DE-BAE9-0D207FC3BF78}" destId="{82121127-F359-4A8C-BA44-CD4303855CFD}" srcOrd="11" destOrd="0" presId="urn:microsoft.com/office/officeart/2005/8/layout/list1"/>
    <dgm:cxn modelId="{E4E52178-ACE1-4A2B-8882-F2BB42DD5290}" type="presParOf" srcId="{847D834F-4BFC-41DE-BAE9-0D207FC3BF78}" destId="{32E8AD12-F8B5-4F68-B6B5-B2681F490A06}" srcOrd="12" destOrd="0" presId="urn:microsoft.com/office/officeart/2005/8/layout/list1"/>
    <dgm:cxn modelId="{5100CA1D-20B2-44AD-A854-292DDE781898}" type="presParOf" srcId="{32E8AD12-F8B5-4F68-B6B5-B2681F490A06}" destId="{C01FFAFB-5BD2-46C2-8B75-14EC9827CC68}" srcOrd="0" destOrd="0" presId="urn:microsoft.com/office/officeart/2005/8/layout/list1"/>
    <dgm:cxn modelId="{497DA92E-3A15-459F-9BA6-13A4332AF0EB}" type="presParOf" srcId="{32E8AD12-F8B5-4F68-B6B5-B2681F490A06}" destId="{69F5C590-2659-4CB6-82B0-2E764F4F0FA8}" srcOrd="1" destOrd="0" presId="urn:microsoft.com/office/officeart/2005/8/layout/list1"/>
    <dgm:cxn modelId="{70650BE7-7D60-4619-A3ED-7A8DA963B1B6}" type="presParOf" srcId="{847D834F-4BFC-41DE-BAE9-0D207FC3BF78}" destId="{289F6131-1413-4714-A9BC-DCFC12EEEFFD}" srcOrd="13" destOrd="0" presId="urn:microsoft.com/office/officeart/2005/8/layout/list1"/>
    <dgm:cxn modelId="{042B4269-EB5B-4022-BF89-E15D0F43864C}" type="presParOf" srcId="{847D834F-4BFC-41DE-BAE9-0D207FC3BF78}" destId="{791C48F6-267E-43C0-8F9F-62DB974463B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7B4AC-73BD-40F4-9CC1-1110E0F2254A}">
      <dsp:nvSpPr>
        <dsp:cNvPr id="0" name=""/>
        <dsp:cNvSpPr/>
      </dsp:nvSpPr>
      <dsp:spPr>
        <a:xfrm rot="16200000">
          <a:off x="914400" y="-914400"/>
          <a:ext cx="2743200" cy="4572000"/>
        </a:xfrm>
        <a:prstGeom prst="round1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baseline="0" dirty="0" smtClean="0">
              <a:solidFill>
                <a:schemeClr val="tx1"/>
              </a:solidFill>
              <a:latin typeface="Ravie" pitchFamily="82" charset="0"/>
            </a:rPr>
            <a:t>BLUE</a:t>
          </a:r>
          <a:endParaRPr lang="en-US" sz="4900" kern="1200" baseline="0" dirty="0">
            <a:solidFill>
              <a:schemeClr val="tx1"/>
            </a:solidFill>
            <a:latin typeface="Ravie" pitchFamily="82" charset="0"/>
          </a:endParaRPr>
        </a:p>
      </dsp:txBody>
      <dsp:txXfrm rot="5400000">
        <a:off x="-1" y="1"/>
        <a:ext cx="4572000" cy="2057400"/>
      </dsp:txXfrm>
    </dsp:sp>
    <dsp:sp modelId="{34612AFB-4765-4577-97A6-F00AA1317B01}">
      <dsp:nvSpPr>
        <dsp:cNvPr id="0" name=""/>
        <dsp:cNvSpPr/>
      </dsp:nvSpPr>
      <dsp:spPr>
        <a:xfrm>
          <a:off x="4572000" y="0"/>
          <a:ext cx="4572000" cy="2743200"/>
        </a:xfrm>
        <a:prstGeom prst="round1Rect">
          <a:avLst/>
        </a:prstGeom>
        <a:solidFill>
          <a:srgbClr val="FFC000"/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>
              <a:latin typeface="Ravie" pitchFamily="82" charset="0"/>
            </a:rPr>
            <a:t>GOLD</a:t>
          </a:r>
          <a:endParaRPr lang="en-US" sz="4900" kern="1200" dirty="0">
            <a:latin typeface="Ravie" pitchFamily="82" charset="0"/>
          </a:endParaRPr>
        </a:p>
      </dsp:txBody>
      <dsp:txXfrm>
        <a:off x="4572000" y="0"/>
        <a:ext cx="4572000" cy="2057400"/>
      </dsp:txXfrm>
    </dsp:sp>
    <dsp:sp modelId="{A90737EC-DE88-489C-A598-DE1BAAE55186}">
      <dsp:nvSpPr>
        <dsp:cNvPr id="0" name=""/>
        <dsp:cNvSpPr/>
      </dsp:nvSpPr>
      <dsp:spPr>
        <a:xfrm rot="10800000">
          <a:off x="0" y="2743200"/>
          <a:ext cx="4572000" cy="2743200"/>
        </a:xfrm>
        <a:prstGeom prst="round1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>
              <a:latin typeface="Ravie" pitchFamily="82" charset="0"/>
            </a:rPr>
            <a:t>ORANGE</a:t>
          </a:r>
          <a:endParaRPr lang="en-US" sz="4900" kern="1200" dirty="0">
            <a:latin typeface="Ravie" pitchFamily="82" charset="0"/>
          </a:endParaRPr>
        </a:p>
      </dsp:txBody>
      <dsp:txXfrm rot="10800000">
        <a:off x="0" y="3429000"/>
        <a:ext cx="4572000" cy="2057400"/>
      </dsp:txXfrm>
    </dsp:sp>
    <dsp:sp modelId="{C508CB59-B9CD-4077-9998-82DEAFD3081E}">
      <dsp:nvSpPr>
        <dsp:cNvPr id="0" name=""/>
        <dsp:cNvSpPr/>
      </dsp:nvSpPr>
      <dsp:spPr>
        <a:xfrm rot="5400000">
          <a:off x="5486400" y="1828800"/>
          <a:ext cx="2743200" cy="4572000"/>
        </a:xfrm>
        <a:prstGeom prst="round1Rect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>
              <a:latin typeface="Ravie" pitchFamily="82" charset="0"/>
            </a:rPr>
            <a:t>GREEN</a:t>
          </a:r>
          <a:endParaRPr lang="en-US" sz="4900" kern="1200" dirty="0">
            <a:latin typeface="Ravie" pitchFamily="82" charset="0"/>
          </a:endParaRPr>
        </a:p>
      </dsp:txBody>
      <dsp:txXfrm rot="-5400000">
        <a:off x="4572000" y="3429000"/>
        <a:ext cx="4572000" cy="2057400"/>
      </dsp:txXfrm>
    </dsp:sp>
    <dsp:sp modelId="{29B66476-E6F7-4C7F-A2FE-04CEB2221347}">
      <dsp:nvSpPr>
        <dsp:cNvPr id="0" name=""/>
        <dsp:cNvSpPr/>
      </dsp:nvSpPr>
      <dsp:spPr>
        <a:xfrm>
          <a:off x="2971795" y="1523998"/>
          <a:ext cx="3200409" cy="2438403"/>
        </a:xfrm>
        <a:prstGeom prst="roundRect">
          <a:avLst/>
        </a:prstGeom>
        <a:solidFill>
          <a:schemeClr val="tx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baseline="0" dirty="0" smtClean="0">
              <a:latin typeface="Ravie" pitchFamily="82" charset="0"/>
            </a:rPr>
            <a:t>True Colors</a:t>
          </a:r>
          <a:endParaRPr lang="en-US" sz="4900" kern="1200" baseline="0" dirty="0">
            <a:latin typeface="Ravie" pitchFamily="82" charset="0"/>
          </a:endParaRPr>
        </a:p>
      </dsp:txBody>
      <dsp:txXfrm>
        <a:off x="3090828" y="1643031"/>
        <a:ext cx="2962343" cy="2200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EAF41-C082-4168-B6CA-D2A70C9F15A7}">
      <dsp:nvSpPr>
        <dsp:cNvPr id="0" name=""/>
        <dsp:cNvSpPr/>
      </dsp:nvSpPr>
      <dsp:spPr>
        <a:xfrm>
          <a:off x="1524000" y="0"/>
          <a:ext cx="5638800" cy="56388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tint val="4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tint val="4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tint val="4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tint val="4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3BC5330-DC97-427D-B020-91EF7275E710}">
      <dsp:nvSpPr>
        <dsp:cNvPr id="0" name=""/>
        <dsp:cNvSpPr/>
      </dsp:nvSpPr>
      <dsp:spPr>
        <a:xfrm>
          <a:off x="1431083" y="228596"/>
          <a:ext cx="2836113" cy="2531370"/>
        </a:xfrm>
        <a:prstGeom prst="roundRect">
          <a:avLst/>
        </a:prstGeom>
        <a:solidFill>
          <a:srgbClr val="000099">
            <a:alpha val="65000"/>
          </a:srgb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 Black" pitchFamily="34" charset="0"/>
            </a:rPr>
            <a:t>Seek to love and be loved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 Black" pitchFamily="34" charset="0"/>
            </a:rPr>
            <a:t>Value Peace and Harmony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 Black" pitchFamily="34" charset="0"/>
            </a:rPr>
            <a:t>Loves to inspire and support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Script MT Bold" pitchFamily="66" charset="0"/>
            </a:rPr>
            <a:t>To thine own self  be true</a:t>
          </a:r>
          <a:endParaRPr lang="en-US" sz="1800" kern="1200" dirty="0">
            <a:latin typeface="Script MT Bold" pitchFamily="66" charset="0"/>
          </a:endParaRPr>
        </a:p>
      </dsp:txBody>
      <dsp:txXfrm>
        <a:off x="1554654" y="352167"/>
        <a:ext cx="2588971" cy="2284228"/>
      </dsp:txXfrm>
    </dsp:sp>
    <dsp:sp modelId="{25B08D67-E757-43C3-8AAF-0C2A8829AEDA}">
      <dsp:nvSpPr>
        <dsp:cNvPr id="0" name=""/>
        <dsp:cNvSpPr/>
      </dsp:nvSpPr>
      <dsp:spPr>
        <a:xfrm>
          <a:off x="4495794" y="152405"/>
          <a:ext cx="2683775" cy="2531370"/>
        </a:xfrm>
        <a:prstGeom prst="roundRect">
          <a:avLst/>
        </a:prstGeom>
        <a:solidFill>
          <a:srgbClr val="ECC314">
            <a:alpha val="80000"/>
          </a:srgb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kern="1200" dirty="0" smtClean="0">
              <a:latin typeface="Arial Black" pitchFamily="34" charset="0"/>
            </a:rPr>
            <a:t>Plan it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kern="1200" dirty="0" smtClean="0">
            <a:latin typeface="Arial Black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kern="1200" dirty="0" smtClean="0">
              <a:latin typeface="Arial Black" pitchFamily="34" charset="0"/>
            </a:rPr>
            <a:t>Values Order and Tradition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b="1" kern="1200" dirty="0" smtClean="0">
            <a:latin typeface="Arial Black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 Black" pitchFamily="34" charset="0"/>
            </a:rPr>
            <a:t>An Organizer and Planner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Bradley Hand ITC" pitchFamily="66" charset="0"/>
            </a:rPr>
            <a:t>Early to bed, Early to Rise</a:t>
          </a:r>
          <a:endParaRPr lang="en-US" sz="1600" b="1" kern="1200" dirty="0">
            <a:latin typeface="Bradley Hand ITC" pitchFamily="66" charset="0"/>
          </a:endParaRPr>
        </a:p>
      </dsp:txBody>
      <dsp:txXfrm>
        <a:off x="4619365" y="275976"/>
        <a:ext cx="2436633" cy="2284228"/>
      </dsp:txXfrm>
    </dsp:sp>
    <dsp:sp modelId="{2E650073-63AB-416A-9260-73E73F32679D}">
      <dsp:nvSpPr>
        <dsp:cNvPr id="0" name=""/>
        <dsp:cNvSpPr/>
      </dsp:nvSpPr>
      <dsp:spPr>
        <a:xfrm>
          <a:off x="1524011" y="2836169"/>
          <a:ext cx="2650258" cy="2497830"/>
        </a:xfrm>
        <a:prstGeom prst="roundRect">
          <a:avLst/>
        </a:prstGeom>
        <a:solidFill>
          <a:srgbClr val="FC5104">
            <a:alpha val="61000"/>
          </a:srgb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 Black" pitchFamily="34" charset="0"/>
            </a:rPr>
            <a:t>Risk taker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 Black" pitchFamily="34" charset="0"/>
            </a:rPr>
            <a:t>Values adventure and change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 Black" pitchFamily="34" charset="0"/>
            </a:rPr>
            <a:t>Loves to be where the action 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Ravie" pitchFamily="82" charset="0"/>
            </a:rPr>
            <a:t>Go for it!</a:t>
          </a:r>
          <a:endParaRPr lang="en-US" sz="1400" kern="1200" dirty="0">
            <a:latin typeface="Ravie" pitchFamily="82" charset="0"/>
          </a:endParaRPr>
        </a:p>
      </dsp:txBody>
      <dsp:txXfrm>
        <a:off x="1645945" y="2958103"/>
        <a:ext cx="2406390" cy="2253962"/>
      </dsp:txXfrm>
    </dsp:sp>
    <dsp:sp modelId="{6DB6B8E3-E097-4E8D-9338-904F93ABE655}">
      <dsp:nvSpPr>
        <dsp:cNvPr id="0" name=""/>
        <dsp:cNvSpPr/>
      </dsp:nvSpPr>
      <dsp:spPr>
        <a:xfrm>
          <a:off x="4495794" y="2971794"/>
          <a:ext cx="2712736" cy="2316486"/>
        </a:xfrm>
        <a:prstGeom prst="roundRect">
          <a:avLst/>
        </a:prstGeom>
        <a:solidFill>
          <a:srgbClr val="008000">
            <a:alpha val="63000"/>
          </a:srgb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>
            <a:latin typeface="Arial Black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>
            <a:latin typeface="Arial Black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 Black" pitchFamily="34" charset="0"/>
            </a:rPr>
            <a:t>Leader and Intellect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 Black" pitchFamily="34" charset="0"/>
            </a:rPr>
            <a:t>Values their independence and ability to learn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kern="1200" dirty="0" smtClean="0">
              <a:latin typeface="Arial Black" pitchFamily="34" charset="0"/>
            </a:rPr>
            <a:t>Loves a challenge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kern="1200" dirty="0" smtClean="0">
            <a:latin typeface="Arial Black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kern="1200" dirty="0" smtClean="0">
              <a:latin typeface="Algerian" pitchFamily="82" charset="0"/>
            </a:rPr>
            <a:t>Knowledge is power!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>
            <a:latin typeface="Arial Black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>
            <a:latin typeface="Arial Black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>
            <a:latin typeface="Arial Black" pitchFamily="34" charset="0"/>
          </a:endParaRPr>
        </a:p>
      </dsp:txBody>
      <dsp:txXfrm>
        <a:off x="4608876" y="3084876"/>
        <a:ext cx="2486572" cy="20903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2F004-70C0-4EA1-87DA-E8215FDDB57F}">
      <dsp:nvSpPr>
        <dsp:cNvPr id="0" name=""/>
        <dsp:cNvSpPr/>
      </dsp:nvSpPr>
      <dsp:spPr>
        <a:xfrm>
          <a:off x="5334008" y="3276592"/>
          <a:ext cx="2998194" cy="1748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Bodoni MT Black" pitchFamily="18" charset="0"/>
            </a:rPr>
            <a:t>Seeks to understand how the world works.</a:t>
          </a:r>
          <a:endParaRPr lang="en-US" sz="1800" kern="1200" dirty="0">
            <a:latin typeface="Bodoni MT Black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>
            <a:latin typeface="Bodoni MT Black" pitchFamily="18" charset="0"/>
          </a:endParaRPr>
        </a:p>
      </dsp:txBody>
      <dsp:txXfrm>
        <a:off x="6271869" y="3752051"/>
        <a:ext cx="2021930" cy="1234363"/>
      </dsp:txXfrm>
    </dsp:sp>
    <dsp:sp modelId="{C7569055-D51C-4ED3-921B-C409BF097369}">
      <dsp:nvSpPr>
        <dsp:cNvPr id="0" name=""/>
        <dsp:cNvSpPr/>
      </dsp:nvSpPr>
      <dsp:spPr>
        <a:xfrm>
          <a:off x="457190" y="3200392"/>
          <a:ext cx="3033442" cy="1868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Bodoni MT Black" pitchFamily="18" charset="0"/>
            </a:rPr>
            <a:t>Seek to explore the world.</a:t>
          </a:r>
          <a:endParaRPr lang="en-US" sz="1800" kern="1200" dirty="0">
            <a:latin typeface="Bodoni MT Black" pitchFamily="18" charset="0"/>
          </a:endParaRPr>
        </a:p>
      </dsp:txBody>
      <dsp:txXfrm>
        <a:off x="498231" y="3708511"/>
        <a:ext cx="2041327" cy="1319152"/>
      </dsp:txXfrm>
    </dsp:sp>
    <dsp:sp modelId="{ABB4FA59-6FE1-4B97-8083-7FC9E383D74E}">
      <dsp:nvSpPr>
        <dsp:cNvPr id="0" name=""/>
        <dsp:cNvSpPr/>
      </dsp:nvSpPr>
      <dsp:spPr>
        <a:xfrm>
          <a:off x="4979395" y="-25392"/>
          <a:ext cx="2827522" cy="1682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Bodoni MT Black" pitchFamily="18" charset="0"/>
            </a:rPr>
            <a:t>Seeks to maintain and organize the world.</a:t>
          </a:r>
          <a:endParaRPr lang="en-US" sz="1800" kern="1200" dirty="0">
            <a:latin typeface="Bodoni MT Black" pitchFamily="18" charset="0"/>
          </a:endParaRPr>
        </a:p>
      </dsp:txBody>
      <dsp:txXfrm>
        <a:off x="5864621" y="11577"/>
        <a:ext cx="1905328" cy="1188274"/>
      </dsp:txXfrm>
    </dsp:sp>
    <dsp:sp modelId="{C42DFDC7-348C-4FE0-8F2C-1649BD9CA60F}">
      <dsp:nvSpPr>
        <dsp:cNvPr id="0" name=""/>
        <dsp:cNvSpPr/>
      </dsp:nvSpPr>
      <dsp:spPr>
        <a:xfrm>
          <a:off x="489745" y="-39128"/>
          <a:ext cx="3399082" cy="1710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Bodoni MT Black" pitchFamily="18" charset="0"/>
            </a:rPr>
            <a:t>Seeks to understand people</a:t>
          </a:r>
          <a:endParaRPr lang="en-US" sz="1800" kern="1200" dirty="0">
            <a:latin typeface="Bodoni MT Black" pitchFamily="18" charset="0"/>
          </a:endParaRPr>
        </a:p>
      </dsp:txBody>
      <dsp:txXfrm>
        <a:off x="527317" y="-1556"/>
        <a:ext cx="2304213" cy="1207672"/>
      </dsp:txXfrm>
    </dsp:sp>
    <dsp:sp modelId="{5C919629-A2E2-425E-963F-D2C04570C633}">
      <dsp:nvSpPr>
        <dsp:cNvPr id="0" name=""/>
        <dsp:cNvSpPr/>
      </dsp:nvSpPr>
      <dsp:spPr>
        <a:xfrm>
          <a:off x="1880436" y="318336"/>
          <a:ext cx="2258406" cy="2258406"/>
        </a:xfrm>
        <a:prstGeom prst="pieWedge">
          <a:avLst/>
        </a:prstGeom>
        <a:solidFill>
          <a:schemeClr val="accent2">
            <a:lumMod val="50000"/>
            <a:alpha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Blue</a:t>
          </a:r>
          <a:endParaRPr lang="en-US" sz="2800" kern="1200" dirty="0"/>
        </a:p>
      </dsp:txBody>
      <dsp:txXfrm>
        <a:off x="2541908" y="979808"/>
        <a:ext cx="1596934" cy="1596934"/>
      </dsp:txXfrm>
    </dsp:sp>
    <dsp:sp modelId="{8043B408-434E-48AF-B49C-07DCE74870F4}">
      <dsp:nvSpPr>
        <dsp:cNvPr id="0" name=""/>
        <dsp:cNvSpPr/>
      </dsp:nvSpPr>
      <dsp:spPr>
        <a:xfrm rot="5400000">
          <a:off x="4243157" y="318336"/>
          <a:ext cx="2258406" cy="2258406"/>
        </a:xfrm>
        <a:prstGeom prst="pieWedge">
          <a:avLst/>
        </a:prstGeom>
        <a:solidFill>
          <a:srgbClr val="FFC000">
            <a:alpha val="6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Gold</a:t>
          </a:r>
          <a:endParaRPr lang="en-US" sz="2800" kern="1200" dirty="0"/>
        </a:p>
      </dsp:txBody>
      <dsp:txXfrm rot="-5400000">
        <a:off x="4243157" y="979808"/>
        <a:ext cx="1596934" cy="1596934"/>
      </dsp:txXfrm>
    </dsp:sp>
    <dsp:sp modelId="{60164706-894F-42EB-B44A-8C11726D92D1}">
      <dsp:nvSpPr>
        <dsp:cNvPr id="0" name=""/>
        <dsp:cNvSpPr/>
      </dsp:nvSpPr>
      <dsp:spPr>
        <a:xfrm rot="10800000">
          <a:off x="4276084" y="2637763"/>
          <a:ext cx="2258406" cy="2258406"/>
        </a:xfrm>
        <a:prstGeom prst="pieWedge">
          <a:avLst/>
        </a:prstGeom>
        <a:solidFill>
          <a:srgbClr val="008000">
            <a:alpha val="6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Green</a:t>
          </a:r>
          <a:endParaRPr lang="en-US" sz="2800" kern="1200" dirty="0"/>
        </a:p>
      </dsp:txBody>
      <dsp:txXfrm rot="10800000">
        <a:off x="4276084" y="2637763"/>
        <a:ext cx="1596934" cy="1596934"/>
      </dsp:txXfrm>
    </dsp:sp>
    <dsp:sp modelId="{28737E32-FB99-46D4-9A0E-B8730226C0E6}">
      <dsp:nvSpPr>
        <dsp:cNvPr id="0" name=""/>
        <dsp:cNvSpPr/>
      </dsp:nvSpPr>
      <dsp:spPr>
        <a:xfrm rot="16200000">
          <a:off x="1880436" y="2681057"/>
          <a:ext cx="2258406" cy="2258406"/>
        </a:xfrm>
        <a:prstGeom prst="pieWedge">
          <a:avLst/>
        </a:prstGeom>
        <a:solidFill>
          <a:srgbClr val="FC5104">
            <a:alpha val="6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Orange</a:t>
          </a:r>
          <a:endParaRPr lang="en-US" sz="2800" kern="1200" dirty="0"/>
        </a:p>
      </dsp:txBody>
      <dsp:txXfrm rot="5400000">
        <a:off x="2541908" y="2681057"/>
        <a:ext cx="1596934" cy="1596934"/>
      </dsp:txXfrm>
    </dsp:sp>
    <dsp:sp modelId="{3E9FC40B-EAB0-4BAA-AA33-4831A8BCABDE}">
      <dsp:nvSpPr>
        <dsp:cNvPr id="0" name=""/>
        <dsp:cNvSpPr/>
      </dsp:nvSpPr>
      <dsp:spPr>
        <a:xfrm>
          <a:off x="3801124" y="2159485"/>
          <a:ext cx="779750" cy="67804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039D1-6206-4AD0-A96F-A205513D7734}">
      <dsp:nvSpPr>
        <dsp:cNvPr id="0" name=""/>
        <dsp:cNvSpPr/>
      </dsp:nvSpPr>
      <dsp:spPr>
        <a:xfrm rot="10800000">
          <a:off x="3801124" y="2420271"/>
          <a:ext cx="779750" cy="67804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4AB95-9519-4BCF-A982-D36EDC6B4548}">
      <dsp:nvSpPr>
        <dsp:cNvPr id="0" name=""/>
        <dsp:cNvSpPr/>
      </dsp:nvSpPr>
      <dsp:spPr>
        <a:xfrm>
          <a:off x="0" y="449502"/>
          <a:ext cx="8229600" cy="655200"/>
        </a:xfrm>
        <a:prstGeom prst="rect">
          <a:avLst/>
        </a:prstGeom>
        <a:solidFill>
          <a:schemeClr val="accent2">
            <a:lumMod val="50000"/>
            <a:alpha val="9000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7F51C-5F2A-43EA-BF1D-7603441B4657}">
      <dsp:nvSpPr>
        <dsp:cNvPr id="0" name=""/>
        <dsp:cNvSpPr/>
      </dsp:nvSpPr>
      <dsp:spPr>
        <a:xfrm>
          <a:off x="411480" y="65742"/>
          <a:ext cx="5760720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Bodoni MT Black" pitchFamily="18" charset="0"/>
            </a:rPr>
            <a:t>Family</a:t>
          </a:r>
          <a:endParaRPr lang="en-US" sz="2600" kern="1200" dirty="0">
            <a:latin typeface="Bodoni MT Black" pitchFamily="18" charset="0"/>
          </a:endParaRPr>
        </a:p>
      </dsp:txBody>
      <dsp:txXfrm>
        <a:off x="448947" y="103209"/>
        <a:ext cx="5685786" cy="692586"/>
      </dsp:txXfrm>
    </dsp:sp>
    <dsp:sp modelId="{4C85D9DF-4652-459E-9233-24A1F292D73E}">
      <dsp:nvSpPr>
        <dsp:cNvPr id="0" name=""/>
        <dsp:cNvSpPr/>
      </dsp:nvSpPr>
      <dsp:spPr>
        <a:xfrm>
          <a:off x="0" y="1628862"/>
          <a:ext cx="8229600" cy="655200"/>
        </a:xfrm>
        <a:prstGeom prst="rect">
          <a:avLst/>
        </a:prstGeom>
        <a:solidFill>
          <a:srgbClr val="FC5104">
            <a:alpha val="90000"/>
          </a:srgb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BA4027-BB3A-4255-9FA9-6C8ADB5355D6}">
      <dsp:nvSpPr>
        <dsp:cNvPr id="0" name=""/>
        <dsp:cNvSpPr/>
      </dsp:nvSpPr>
      <dsp:spPr>
        <a:xfrm>
          <a:off x="411480" y="1245102"/>
          <a:ext cx="5760720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Bodoni MT Black" pitchFamily="18" charset="0"/>
            </a:rPr>
            <a:t>Trial</a:t>
          </a:r>
          <a:endParaRPr lang="en-US" sz="2600" kern="1200" dirty="0">
            <a:latin typeface="Bodoni MT Black" pitchFamily="18" charset="0"/>
          </a:endParaRPr>
        </a:p>
      </dsp:txBody>
      <dsp:txXfrm>
        <a:off x="448947" y="1282569"/>
        <a:ext cx="5685786" cy="692586"/>
      </dsp:txXfrm>
    </dsp:sp>
    <dsp:sp modelId="{9D02693D-7955-4033-8039-35858738CF97}">
      <dsp:nvSpPr>
        <dsp:cNvPr id="0" name=""/>
        <dsp:cNvSpPr/>
      </dsp:nvSpPr>
      <dsp:spPr>
        <a:xfrm>
          <a:off x="0" y="2808222"/>
          <a:ext cx="8229600" cy="655200"/>
        </a:xfrm>
        <a:prstGeom prst="rect">
          <a:avLst/>
        </a:prstGeom>
        <a:solidFill>
          <a:srgbClr val="ECC314">
            <a:alpha val="90000"/>
          </a:srgb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0CB459-D908-47D7-89DB-5D7C01B71FCD}">
      <dsp:nvSpPr>
        <dsp:cNvPr id="0" name=""/>
        <dsp:cNvSpPr/>
      </dsp:nvSpPr>
      <dsp:spPr>
        <a:xfrm>
          <a:off x="411480" y="2424462"/>
          <a:ext cx="5760720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Bodoni MT Black" pitchFamily="18" charset="0"/>
            </a:rPr>
            <a:t>Tax</a:t>
          </a:r>
          <a:endParaRPr lang="en-US" sz="2600" kern="1200" dirty="0">
            <a:latin typeface="Bodoni MT Black" pitchFamily="18" charset="0"/>
          </a:endParaRPr>
        </a:p>
      </dsp:txBody>
      <dsp:txXfrm>
        <a:off x="448947" y="2461929"/>
        <a:ext cx="5685786" cy="692586"/>
      </dsp:txXfrm>
    </dsp:sp>
    <dsp:sp modelId="{139206A1-213C-4C54-88D2-3AE934B685F3}">
      <dsp:nvSpPr>
        <dsp:cNvPr id="0" name=""/>
        <dsp:cNvSpPr/>
      </dsp:nvSpPr>
      <dsp:spPr>
        <a:xfrm>
          <a:off x="0" y="3987582"/>
          <a:ext cx="8229600" cy="655200"/>
        </a:xfrm>
        <a:prstGeom prst="rect">
          <a:avLst/>
        </a:prstGeom>
        <a:solidFill>
          <a:srgbClr val="008000">
            <a:alpha val="90000"/>
          </a:srgb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6D9CF-377A-45D4-831A-1A344A40257A}">
      <dsp:nvSpPr>
        <dsp:cNvPr id="0" name=""/>
        <dsp:cNvSpPr/>
      </dsp:nvSpPr>
      <dsp:spPr>
        <a:xfrm>
          <a:off x="411480" y="3603822"/>
          <a:ext cx="5760720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Bodoni MT Black" pitchFamily="18" charset="0"/>
            </a:rPr>
            <a:t>Contract</a:t>
          </a:r>
          <a:endParaRPr lang="en-US" sz="2600" kern="1200" dirty="0">
            <a:latin typeface="Bodoni MT Black" pitchFamily="18" charset="0"/>
          </a:endParaRPr>
        </a:p>
      </dsp:txBody>
      <dsp:txXfrm>
        <a:off x="448947" y="3641289"/>
        <a:ext cx="5685786" cy="692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01715-F2CB-4B0E-A730-6D9DE2679817}">
      <dsp:nvSpPr>
        <dsp:cNvPr id="0" name=""/>
        <dsp:cNvSpPr/>
      </dsp:nvSpPr>
      <dsp:spPr>
        <a:xfrm>
          <a:off x="0" y="449502"/>
          <a:ext cx="8229600" cy="655200"/>
        </a:xfrm>
        <a:prstGeom prst="rect">
          <a:avLst/>
        </a:prstGeom>
        <a:solidFill>
          <a:schemeClr val="accent2">
            <a:lumMod val="50000"/>
            <a:alpha val="9000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D5CD08-D7D8-4122-9056-AA7DA7D12EF7}">
      <dsp:nvSpPr>
        <dsp:cNvPr id="0" name=""/>
        <dsp:cNvSpPr/>
      </dsp:nvSpPr>
      <dsp:spPr>
        <a:xfrm>
          <a:off x="411480" y="65742"/>
          <a:ext cx="5760720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Bodoni MT Black" pitchFamily="18" charset="0"/>
            </a:rPr>
            <a:t>Trainer</a:t>
          </a:r>
          <a:endParaRPr lang="en-US" sz="2600" kern="1200" dirty="0">
            <a:latin typeface="Bodoni MT Black" pitchFamily="18" charset="0"/>
          </a:endParaRPr>
        </a:p>
      </dsp:txBody>
      <dsp:txXfrm>
        <a:off x="448947" y="103209"/>
        <a:ext cx="5685786" cy="692586"/>
      </dsp:txXfrm>
    </dsp:sp>
    <dsp:sp modelId="{9B7E820A-F009-485F-8581-4960EC805268}">
      <dsp:nvSpPr>
        <dsp:cNvPr id="0" name=""/>
        <dsp:cNvSpPr/>
      </dsp:nvSpPr>
      <dsp:spPr>
        <a:xfrm>
          <a:off x="0" y="1628862"/>
          <a:ext cx="8229600" cy="655200"/>
        </a:xfrm>
        <a:prstGeom prst="rect">
          <a:avLst/>
        </a:prstGeom>
        <a:solidFill>
          <a:srgbClr val="FC5104">
            <a:alpha val="90000"/>
          </a:srgb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A7C78-1BF0-4F0E-BEFD-1E73C20C334B}">
      <dsp:nvSpPr>
        <dsp:cNvPr id="0" name=""/>
        <dsp:cNvSpPr/>
      </dsp:nvSpPr>
      <dsp:spPr>
        <a:xfrm>
          <a:off x="411480" y="1245102"/>
          <a:ext cx="5760720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Bodoni MT Black" pitchFamily="18" charset="0"/>
            </a:rPr>
            <a:t>Chef</a:t>
          </a:r>
          <a:endParaRPr lang="en-US" sz="2600" kern="1200" dirty="0">
            <a:latin typeface="Bodoni MT Black" pitchFamily="18" charset="0"/>
          </a:endParaRPr>
        </a:p>
      </dsp:txBody>
      <dsp:txXfrm>
        <a:off x="448947" y="1282569"/>
        <a:ext cx="5685786" cy="692586"/>
      </dsp:txXfrm>
    </dsp:sp>
    <dsp:sp modelId="{ADA8A307-E902-49F1-A4E8-82B5F286DEEB}">
      <dsp:nvSpPr>
        <dsp:cNvPr id="0" name=""/>
        <dsp:cNvSpPr/>
      </dsp:nvSpPr>
      <dsp:spPr>
        <a:xfrm>
          <a:off x="0" y="2808222"/>
          <a:ext cx="8229600" cy="655200"/>
        </a:xfrm>
        <a:prstGeom prst="rect">
          <a:avLst/>
        </a:prstGeom>
        <a:solidFill>
          <a:srgbClr val="ECC314">
            <a:alpha val="90000"/>
          </a:srgb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BE843-E6FF-48FD-889B-30CAF77E5518}">
      <dsp:nvSpPr>
        <dsp:cNvPr id="0" name=""/>
        <dsp:cNvSpPr/>
      </dsp:nvSpPr>
      <dsp:spPr>
        <a:xfrm>
          <a:off x="411480" y="2424462"/>
          <a:ext cx="5760720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Bodoni MT Black" pitchFamily="18" charset="0"/>
            </a:rPr>
            <a:t>Restaurant Manager</a:t>
          </a:r>
          <a:endParaRPr lang="en-US" sz="2600" kern="1200" dirty="0">
            <a:latin typeface="Bodoni MT Black" pitchFamily="18" charset="0"/>
          </a:endParaRPr>
        </a:p>
      </dsp:txBody>
      <dsp:txXfrm>
        <a:off x="448947" y="2461929"/>
        <a:ext cx="5685786" cy="692586"/>
      </dsp:txXfrm>
    </dsp:sp>
    <dsp:sp modelId="{791C48F6-267E-43C0-8F9F-62DB974463B3}">
      <dsp:nvSpPr>
        <dsp:cNvPr id="0" name=""/>
        <dsp:cNvSpPr/>
      </dsp:nvSpPr>
      <dsp:spPr>
        <a:xfrm>
          <a:off x="0" y="3987582"/>
          <a:ext cx="8229600" cy="655200"/>
        </a:xfrm>
        <a:prstGeom prst="rect">
          <a:avLst/>
        </a:prstGeom>
        <a:solidFill>
          <a:srgbClr val="008000">
            <a:alpha val="90000"/>
          </a:srgb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F5C590-2659-4CB6-82B0-2E764F4F0FA8}">
      <dsp:nvSpPr>
        <dsp:cNvPr id="0" name=""/>
        <dsp:cNvSpPr/>
      </dsp:nvSpPr>
      <dsp:spPr>
        <a:xfrm>
          <a:off x="411480" y="3603822"/>
          <a:ext cx="5760720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Bodoni MT Black" pitchFamily="18" charset="0"/>
            </a:rPr>
            <a:t>Food Scientist</a:t>
          </a:r>
          <a:endParaRPr lang="en-US" sz="2600" kern="1200" dirty="0">
            <a:latin typeface="Bodoni MT Black" pitchFamily="18" charset="0"/>
          </a:endParaRPr>
        </a:p>
      </dsp:txBody>
      <dsp:txXfrm>
        <a:off x="448947" y="3641289"/>
        <a:ext cx="5685786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CC1B-44F4-42C9-971E-E28098E3E9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6897-FA88-4B99-9DEA-10F76C461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46AB-61D8-4DE8-A6C8-E4EBB59BF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3FE735-D6D9-4DF0-8769-5D06FDD9D9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B103-EF88-4B99-A26F-D65B42FF75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BE0F4A5-3628-4ECD-BDE9-13782FD4B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8821-F5E7-4414-AB68-7FE90829F7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35FE-A824-4B32-AB9F-361CACD07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C279-8AF3-4397-ABAA-7D13EFEE2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2A97-89CE-4689-9F38-D33DC1BB9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5BD3-03E0-4115-81B3-6B0572F290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F592-6C16-4B63-AFB5-7DD5A458A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A3E23E-5935-4EB5-8C5D-DC1FF14A3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4294967295"/>
          </p:nvPr>
        </p:nvGraphicFramePr>
        <p:xfrm>
          <a:off x="0" y="5334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Bodoni MT Black" pitchFamily="18" charset="0"/>
              </a:rPr>
              <a:t>Which color is represented </a:t>
            </a:r>
            <a:br>
              <a:rPr lang="en-US" sz="4000" dirty="0" smtClean="0">
                <a:solidFill>
                  <a:schemeClr val="bg1"/>
                </a:solidFill>
                <a:latin typeface="Bodoni MT Black" pitchFamily="18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Bodoni MT Black" pitchFamily="18" charset="0"/>
              </a:rPr>
              <a:t>in each row?</a:t>
            </a:r>
            <a:endParaRPr lang="en-US" sz="4000" dirty="0">
              <a:solidFill>
                <a:schemeClr val="bg1"/>
              </a:solidFill>
              <a:latin typeface="Bodoni MT Black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447800"/>
          <a:ext cx="8686800" cy="51866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988941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bg1"/>
                        </a:solidFill>
                        <a:latin typeface="Bodoni MT Black" pitchFamily="18" charset="0"/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Bodoni MT Black" pitchFamily="18" charset="0"/>
                        </a:rPr>
                        <a:t>STRENGTHS</a:t>
                      </a:r>
                      <a:endParaRPr lang="en-US" dirty="0">
                        <a:solidFill>
                          <a:schemeClr val="bg1"/>
                        </a:solidFill>
                        <a:latin typeface="Bodoni MT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bg1"/>
                        </a:solidFill>
                        <a:latin typeface="Bodoni MT Black" pitchFamily="18" charset="0"/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Bodoni MT Black" pitchFamily="18" charset="0"/>
                        </a:rPr>
                        <a:t>JOYS</a:t>
                      </a:r>
                      <a:endParaRPr lang="en-US" dirty="0">
                        <a:solidFill>
                          <a:schemeClr val="bg1"/>
                        </a:solidFill>
                        <a:latin typeface="Bodoni MT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bg1"/>
                        </a:solidFill>
                        <a:latin typeface="Bodoni MT Black" pitchFamily="18" charset="0"/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Bodoni MT Black" pitchFamily="18" charset="0"/>
                        </a:rPr>
                        <a:t>NEEDS</a:t>
                      </a:r>
                      <a:endParaRPr lang="en-US" dirty="0">
                        <a:solidFill>
                          <a:schemeClr val="bg1"/>
                        </a:solidFill>
                        <a:latin typeface="Bodoni MT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bg1"/>
                        </a:solidFill>
                        <a:latin typeface="Bodoni MT Black" pitchFamily="18" charset="0"/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Bodoni MT Black" pitchFamily="18" charset="0"/>
                        </a:rPr>
                        <a:t>STESSORS</a:t>
                      </a:r>
                      <a:endParaRPr lang="en-US" dirty="0">
                        <a:solidFill>
                          <a:schemeClr val="bg1"/>
                        </a:solidFill>
                        <a:latin typeface="Bodoni MT Black" pitchFamily="18" charset="0"/>
                      </a:endParaRPr>
                    </a:p>
                  </a:txBody>
                  <a:tcPr/>
                </a:tc>
              </a:tr>
              <a:tr h="988941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Bodoni MT Black" pitchFamily="18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Bodoni MT Black" pitchFamily="18" charset="0"/>
                        </a:rPr>
                        <a:t>KINDNESS</a:t>
                      </a:r>
                      <a:endParaRPr lang="en-US" dirty="0">
                        <a:latin typeface="Bodoni MT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Bodoni MT Black" pitchFamily="18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Bodoni MT Black" pitchFamily="18" charset="0"/>
                        </a:rPr>
                        <a:t>FAMILY</a:t>
                      </a:r>
                      <a:endParaRPr lang="en-US" dirty="0">
                        <a:latin typeface="Bodoni MT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Bodoni MT Black" pitchFamily="18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Bodoni MT Black" pitchFamily="18" charset="0"/>
                        </a:rPr>
                        <a:t>PEACE</a:t>
                      </a:r>
                      <a:endParaRPr lang="en-US" dirty="0">
                        <a:latin typeface="Bodoni MT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Bodoni MT Black" pitchFamily="18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Bodoni MT Black" pitchFamily="18" charset="0"/>
                        </a:rPr>
                        <a:t>MEAN PEOPLE</a:t>
                      </a:r>
                      <a:endParaRPr lang="en-US" dirty="0">
                        <a:latin typeface="Bodoni MT Black" pitchFamily="18" charset="0"/>
                      </a:endParaRPr>
                    </a:p>
                  </a:txBody>
                  <a:tcPr/>
                </a:tc>
              </a:tr>
              <a:tr h="988941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Bodoni MT Black" pitchFamily="18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Bodoni MT Black" pitchFamily="18" charset="0"/>
                        </a:rPr>
                        <a:t>REASONING</a:t>
                      </a:r>
                      <a:endParaRPr lang="en-US" dirty="0">
                        <a:latin typeface="Bodoni MT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Bodoni MT Black" pitchFamily="18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Bodoni MT Black" pitchFamily="18" charset="0"/>
                        </a:rPr>
                        <a:t>FAMILY TIME</a:t>
                      </a:r>
                      <a:endParaRPr lang="en-US" dirty="0">
                        <a:latin typeface="Bodoni MT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Bodoni MT Black" pitchFamily="18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Bodoni MT Black" pitchFamily="18" charset="0"/>
                        </a:rPr>
                        <a:t>SECURITY</a:t>
                      </a:r>
                      <a:endParaRPr lang="en-US" dirty="0">
                        <a:latin typeface="Bodoni MT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Bodoni MT Black" pitchFamily="18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Bodoni MT Black" pitchFamily="18" charset="0"/>
                        </a:rPr>
                        <a:t>NO RULES</a:t>
                      </a:r>
                      <a:endParaRPr lang="en-US" dirty="0">
                        <a:latin typeface="Bodoni MT Black" pitchFamily="18" charset="0"/>
                      </a:endParaRPr>
                    </a:p>
                  </a:txBody>
                  <a:tcPr/>
                </a:tc>
              </a:tr>
              <a:tr h="1230916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Bodoni MT Black" pitchFamily="18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Bodoni MT Black" pitchFamily="18" charset="0"/>
                        </a:rPr>
                        <a:t>LOGICAL</a:t>
                      </a:r>
                      <a:endParaRPr lang="en-US" dirty="0">
                        <a:latin typeface="Bodoni MT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Bodoni MT Black" pitchFamily="18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Bodoni MT Black" pitchFamily="18" charset="0"/>
                        </a:rPr>
                        <a:t>INNOVATION</a:t>
                      </a:r>
                      <a:endParaRPr lang="en-US" dirty="0">
                        <a:latin typeface="Bodoni MT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Bodoni MT Black" pitchFamily="18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Bodoni MT Black" pitchFamily="18" charset="0"/>
                        </a:rPr>
                        <a:t>INTELLECTUAL</a:t>
                      </a:r>
                      <a:r>
                        <a:rPr lang="en-US" baseline="0" dirty="0" smtClean="0">
                          <a:latin typeface="Bodoni MT Black" pitchFamily="18" charset="0"/>
                        </a:rPr>
                        <a:t> CHALLENGES</a:t>
                      </a:r>
                      <a:endParaRPr lang="en-US" dirty="0">
                        <a:latin typeface="Bodoni MT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Bodoni MT Black" pitchFamily="18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Bodoni MT Black" pitchFamily="18" charset="0"/>
                        </a:rPr>
                        <a:t>LOSS</a:t>
                      </a:r>
                      <a:r>
                        <a:rPr lang="en-US" baseline="0" dirty="0" smtClean="0">
                          <a:latin typeface="Bodoni MT Black" pitchFamily="18" charset="0"/>
                        </a:rPr>
                        <a:t> OF CONTROL</a:t>
                      </a:r>
                      <a:endParaRPr lang="en-US" dirty="0">
                        <a:latin typeface="Bodoni MT Black" pitchFamily="18" charset="0"/>
                      </a:endParaRPr>
                    </a:p>
                  </a:txBody>
                  <a:tcPr/>
                </a:tc>
              </a:tr>
              <a:tr h="988941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Bodoni MT Black" pitchFamily="18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Bodoni MT Black" pitchFamily="18" charset="0"/>
                        </a:rPr>
                        <a:t>BOLDNESS</a:t>
                      </a:r>
                      <a:endParaRPr lang="en-US" dirty="0">
                        <a:latin typeface="Bodoni MT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Bodoni MT Black" pitchFamily="18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Bodoni MT Black" pitchFamily="18" charset="0"/>
                        </a:rPr>
                        <a:t>ADVENTURE</a:t>
                      </a:r>
                      <a:endParaRPr lang="en-US" dirty="0">
                        <a:latin typeface="Bodoni MT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Bodoni MT Black" pitchFamily="18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Bodoni MT Black" pitchFamily="18" charset="0"/>
                        </a:rPr>
                        <a:t>ACTION</a:t>
                      </a:r>
                      <a:endParaRPr lang="en-US" dirty="0">
                        <a:latin typeface="Bodoni MT Blac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Bodoni MT Black" pitchFamily="18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Bodoni MT Black" pitchFamily="18" charset="0"/>
                        </a:rPr>
                        <a:t>ROUTINE</a:t>
                      </a:r>
                      <a:endParaRPr lang="en-US" dirty="0">
                        <a:latin typeface="Bodoni MT Black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6000" b="0" dirty="0" smtClean="0">
                <a:solidFill>
                  <a:schemeClr val="tx1"/>
                </a:solidFill>
                <a:latin typeface="Bodoni MT Black" pitchFamily="18" charset="0"/>
              </a:rPr>
              <a:t>Can you guess their colors?</a:t>
            </a:r>
            <a:endParaRPr lang="en-US" sz="6000" b="0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533400" y="2286000"/>
            <a:ext cx="2514600" cy="1447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Bodoni MT Black" pitchFamily="18" charset="0"/>
              </a:rPr>
              <a:t>Bill Clinton</a:t>
            </a:r>
            <a:endParaRPr lang="en-US" sz="2400" dirty="0">
              <a:latin typeface="Bodoni MT Black" pitchFamily="18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3505200" y="2819400"/>
            <a:ext cx="2133600" cy="25146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Bodoni MT Black" pitchFamily="18" charset="0"/>
              </a:rPr>
              <a:t>Einstein</a:t>
            </a:r>
            <a:endParaRPr lang="en-US" sz="2400" dirty="0">
              <a:latin typeface="Bodoni MT Black" pitchFamily="18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5867400" y="4419600"/>
            <a:ext cx="2514600" cy="1447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Bodoni MT Black" pitchFamily="18" charset="0"/>
              </a:rPr>
              <a:t>Steven </a:t>
            </a:r>
          </a:p>
          <a:p>
            <a:pPr algn="ctr"/>
            <a:r>
              <a:rPr lang="en-US" sz="2400" dirty="0" smtClean="0">
                <a:latin typeface="Bodoni MT Black" pitchFamily="18" charset="0"/>
              </a:rPr>
              <a:t>Spielberg </a:t>
            </a:r>
            <a:endParaRPr lang="en-US" sz="2400" dirty="0">
              <a:latin typeface="Bodoni MT Black" pitchFamily="18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533400" y="4572000"/>
            <a:ext cx="2590800" cy="1447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Bodoni MT Black" pitchFamily="18" charset="0"/>
              </a:rPr>
              <a:t>Dan Rather</a:t>
            </a:r>
            <a:endParaRPr lang="en-US" sz="2400" dirty="0">
              <a:latin typeface="Bodoni MT Black" pitchFamily="18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5943600" y="2209800"/>
            <a:ext cx="2514600" cy="1371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Bodoni MT Black" pitchFamily="18" charset="0"/>
              </a:rPr>
              <a:t>Mr. Rogers</a:t>
            </a:r>
            <a:endParaRPr lang="en-US" sz="2400" dirty="0">
              <a:latin typeface="Bodoni MT Blac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76600" y="0"/>
            <a:ext cx="5867400" cy="33528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0099"/>
                </a:solidFill>
                <a:latin typeface="Blackadder ITC" pitchFamily="82" charset="0"/>
              </a:rPr>
              <a:t>The future belongs to those who believe in</a:t>
            </a:r>
            <a:br>
              <a:rPr lang="en-US" sz="5400" dirty="0" smtClean="0">
                <a:solidFill>
                  <a:srgbClr val="000099"/>
                </a:solidFill>
                <a:latin typeface="Blackadder ITC" pitchFamily="82" charset="0"/>
              </a:rPr>
            </a:br>
            <a:r>
              <a:rPr lang="en-US" sz="5400" dirty="0" smtClean="0">
                <a:solidFill>
                  <a:srgbClr val="000099"/>
                </a:solidFill>
                <a:latin typeface="Blackadder ITC" pitchFamily="82" charset="0"/>
              </a:rPr>
              <a:t> their dreams.</a:t>
            </a:r>
            <a:br>
              <a:rPr lang="en-US" sz="5400" dirty="0" smtClean="0">
                <a:solidFill>
                  <a:srgbClr val="000099"/>
                </a:solidFill>
                <a:latin typeface="Blackadder ITC" pitchFamily="82" charset="0"/>
              </a:rPr>
            </a:br>
            <a:r>
              <a:rPr lang="en-US" sz="5400" dirty="0" smtClean="0">
                <a:solidFill>
                  <a:srgbClr val="000099"/>
                </a:solidFill>
                <a:latin typeface="Blackadder ITC" pitchFamily="82" charset="0"/>
              </a:rPr>
              <a:t>                        </a:t>
            </a:r>
            <a:r>
              <a:rPr lang="en-US" sz="3200" dirty="0" smtClean="0">
                <a:solidFill>
                  <a:srgbClr val="000099"/>
                </a:solidFill>
                <a:latin typeface="Blackadder ITC" pitchFamily="82" charset="0"/>
              </a:rPr>
              <a:t>Eleanor Roosevelt</a:t>
            </a:r>
            <a:endParaRPr lang="en-US" sz="3200" dirty="0">
              <a:solidFill>
                <a:srgbClr val="000099"/>
              </a:solidFill>
              <a:latin typeface="Blackadder ITC" pitchFamily="82" charset="0"/>
            </a:endParaRPr>
          </a:p>
        </p:txBody>
      </p:sp>
      <p:pic>
        <p:nvPicPr>
          <p:cNvPr id="17410" name="Picture 2" descr="http://www.whitehousehistory.org/04/subs_pph/images/uploads/32/140.jpg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335826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Ravie" pitchFamily="82" charset="0"/>
              </a:rPr>
              <a:t>Follow Your True Colors to the Work  You Love</a:t>
            </a:r>
            <a:endParaRPr lang="en-US" dirty="0">
              <a:solidFill>
                <a:schemeClr val="bg1"/>
              </a:solidFill>
              <a:latin typeface="Ravie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19200"/>
          <a:ext cx="8686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267200" cy="14478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rgbClr val="000099"/>
                </a:solidFill>
                <a:latin typeface="Informal Roman" pitchFamily="66" charset="0"/>
              </a:rPr>
              <a:t>BLUE</a:t>
            </a:r>
            <a:endParaRPr lang="en-US" sz="8000" b="1" dirty="0">
              <a:solidFill>
                <a:srgbClr val="000099"/>
              </a:solidFill>
              <a:latin typeface="Informal Roman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533400"/>
            <a:ext cx="4654550" cy="6096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nformal Roman" pitchFamily="66" charset="0"/>
              </a:rPr>
              <a:t>Nurturer and Supporter</a:t>
            </a:r>
          </a:p>
          <a:p>
            <a:pPr lvl="0"/>
            <a:r>
              <a:rPr lang="en-US" sz="3600" dirty="0" smtClean="0">
                <a:latin typeface="Informal Roman" pitchFamily="66" charset="0"/>
              </a:rPr>
              <a:t>Teacher, Social Worker, Waitress, or Nurse.</a:t>
            </a:r>
          </a:p>
          <a:p>
            <a:pPr lvl="0"/>
            <a:r>
              <a:rPr lang="en-US" sz="3600" dirty="0" smtClean="0">
                <a:latin typeface="Informal Roman" pitchFamily="66" charset="0"/>
              </a:rPr>
              <a:t>Prefers a friendly and warm work environment.</a:t>
            </a:r>
          </a:p>
          <a:p>
            <a:pPr lvl="0"/>
            <a:r>
              <a:rPr lang="en-US" sz="3600" smtClean="0">
                <a:latin typeface="Informal Roman" pitchFamily="66" charset="0"/>
              </a:rPr>
              <a:t>Creative work style, </a:t>
            </a:r>
            <a:r>
              <a:rPr lang="en-US" sz="3600" dirty="0" smtClean="0">
                <a:latin typeface="Informal Roman" pitchFamily="66" charset="0"/>
              </a:rPr>
              <a:t>enjoying variety in their day-to-day interactions. </a:t>
            </a:r>
          </a:p>
          <a:p>
            <a:pPr lvl="0"/>
            <a:endParaRPr lang="en-US" sz="4400" dirty="0" smtClean="0">
              <a:latin typeface="Informal Roman" pitchFamily="66" charset="0"/>
            </a:endParaRPr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1524000"/>
            <a:ext cx="3505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3465513" cy="116205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ECC314"/>
                </a:solidFill>
                <a:latin typeface="Antique Olive Compact" pitchFamily="34" charset="0"/>
              </a:rPr>
              <a:t>GOLD</a:t>
            </a:r>
            <a:endParaRPr lang="en-US" sz="7200" dirty="0">
              <a:solidFill>
                <a:srgbClr val="ECC314"/>
              </a:solidFill>
              <a:latin typeface="Antique Olive Compac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81400" y="273050"/>
            <a:ext cx="5562600" cy="5853113"/>
          </a:xfrm>
        </p:spPr>
        <p:txBody>
          <a:bodyPr>
            <a:normAutofit lnSpcReduction="10000"/>
          </a:bodyPr>
          <a:lstStyle/>
          <a:p>
            <a:endParaRPr lang="en-US" sz="2800" dirty="0" smtClean="0">
              <a:latin typeface="Antique Olive Compact" pitchFamily="34" charset="0"/>
            </a:endParaRPr>
          </a:p>
          <a:p>
            <a:r>
              <a:rPr lang="en-US" sz="2800" dirty="0" smtClean="0">
                <a:latin typeface="Antique Olive Compact" pitchFamily="34" charset="0"/>
              </a:rPr>
              <a:t>Planner and organizer.</a:t>
            </a:r>
          </a:p>
          <a:p>
            <a:r>
              <a:rPr lang="en-US" sz="2800" dirty="0" smtClean="0">
                <a:latin typeface="Antique Olive Compact" pitchFamily="34" charset="0"/>
              </a:rPr>
              <a:t>Tax examiner, banker administrator, secretary, or construction worker.</a:t>
            </a:r>
          </a:p>
          <a:p>
            <a:r>
              <a:rPr lang="en-US" sz="2800" dirty="0" smtClean="0">
                <a:latin typeface="Antique Olive Compact" pitchFamily="34" charset="0"/>
              </a:rPr>
              <a:t>Prefers a structured environment with clear lines of authority.</a:t>
            </a:r>
          </a:p>
          <a:p>
            <a:r>
              <a:rPr lang="en-US" sz="2800" dirty="0" smtClean="0">
                <a:latin typeface="Antique Olive Compact" pitchFamily="34" charset="0"/>
              </a:rPr>
              <a:t>Their work style is thorough, punctual and efficient.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3657600" cy="116205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008000"/>
                </a:solidFill>
                <a:latin typeface="Algerian" pitchFamily="82" charset="0"/>
              </a:rPr>
              <a:t>GREEN</a:t>
            </a:r>
            <a:endParaRPr lang="en-US" sz="7200" dirty="0">
              <a:solidFill>
                <a:srgbClr val="008000"/>
              </a:solidFill>
              <a:latin typeface="Algerian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7600" y="273050"/>
            <a:ext cx="5029200" cy="62801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lgerian" pitchFamily="82" charset="0"/>
              </a:rPr>
              <a:t>A Natural leader and intellect.</a:t>
            </a:r>
          </a:p>
          <a:p>
            <a:r>
              <a:rPr lang="en-US" dirty="0" smtClean="0">
                <a:latin typeface="Algerian" pitchFamily="82" charset="0"/>
              </a:rPr>
              <a:t>Scientist, engineer, business manager, college instructor, play writer, web developer.</a:t>
            </a:r>
          </a:p>
          <a:p>
            <a:r>
              <a:rPr lang="en-US" dirty="0" smtClean="0">
                <a:latin typeface="Algerian" pitchFamily="82" charset="0"/>
              </a:rPr>
              <a:t>Prefers a challenging, independent work environment.</a:t>
            </a:r>
          </a:p>
          <a:p>
            <a:r>
              <a:rPr lang="en-US" dirty="0" smtClean="0">
                <a:latin typeface="Algerian" pitchFamily="82" charset="0"/>
              </a:rPr>
              <a:t>Their work style is that of an innovative problem solvers. </a:t>
            </a:r>
          </a:p>
          <a:p>
            <a:endParaRPr lang="en-US" dirty="0" smtClean="0">
              <a:latin typeface="Algerian" pitchFamily="82" charset="0"/>
            </a:endParaRPr>
          </a:p>
          <a:p>
            <a:endParaRPr lang="en-US" dirty="0">
              <a:latin typeface="Algerian" pitchFamily="8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52575"/>
            <a:ext cx="3048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FC5104"/>
                </a:solidFill>
                <a:latin typeface="Bauhaus 93" pitchFamily="82" charset="0"/>
              </a:rPr>
              <a:t>ORANGE</a:t>
            </a:r>
            <a:endParaRPr lang="en-US" sz="6000" dirty="0">
              <a:solidFill>
                <a:srgbClr val="FC5104"/>
              </a:solidFill>
              <a:latin typeface="Bauhaus 93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733800" y="762000"/>
            <a:ext cx="5111750" cy="5853113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A SEEKER OF ADVENTURE!</a:t>
            </a:r>
          </a:p>
          <a:p>
            <a:r>
              <a:rPr lang="en-US" dirty="0" smtClean="0">
                <a:latin typeface="Bauhaus 93" pitchFamily="82" charset="0"/>
              </a:rPr>
              <a:t>PILOT</a:t>
            </a:r>
            <a:r>
              <a:rPr lang="en-US" dirty="0" smtClean="0">
                <a:latin typeface="+mj-lt"/>
              </a:rPr>
              <a:t>, </a:t>
            </a:r>
            <a:r>
              <a:rPr lang="en-US" dirty="0" smtClean="0">
                <a:latin typeface="Bauhaus 93" pitchFamily="82" charset="0"/>
              </a:rPr>
              <a:t>ACTOR</a:t>
            </a:r>
            <a:r>
              <a:rPr lang="en-US" dirty="0" smtClean="0">
                <a:latin typeface="+mj-lt"/>
              </a:rPr>
              <a:t>,</a:t>
            </a:r>
            <a:r>
              <a:rPr lang="en-US" dirty="0" smtClean="0">
                <a:latin typeface="Bauhaus 93" pitchFamily="82" charset="0"/>
              </a:rPr>
              <a:t> POLICE OFFICER</a:t>
            </a:r>
            <a:r>
              <a:rPr lang="en-US" dirty="0" smtClean="0">
                <a:latin typeface="+mj-lt"/>
              </a:rPr>
              <a:t>,</a:t>
            </a:r>
            <a:r>
              <a:rPr lang="en-US" dirty="0" smtClean="0">
                <a:latin typeface="Bauhaus 93" pitchFamily="82" charset="0"/>
              </a:rPr>
              <a:t> REAL-ESTATE AGENT</a:t>
            </a:r>
            <a:r>
              <a:rPr lang="en-US" dirty="0" smtClean="0">
                <a:latin typeface="+mj-lt"/>
              </a:rPr>
              <a:t>, </a:t>
            </a:r>
            <a:r>
              <a:rPr lang="en-US" dirty="0" smtClean="0">
                <a:latin typeface="Bauhaus 93" pitchFamily="82" charset="0"/>
              </a:rPr>
              <a:t>MUSICIAN</a:t>
            </a:r>
          </a:p>
          <a:p>
            <a:r>
              <a:rPr lang="en-US" dirty="0" smtClean="0">
                <a:latin typeface="Bauhaus 93" pitchFamily="82" charset="0"/>
              </a:rPr>
              <a:t>PREFERS A DEMANDING WORK ENVIRONMENT WHERE THEY CAN HIGHLIGHT THEIR TALENTS. </a:t>
            </a:r>
          </a:p>
          <a:p>
            <a:r>
              <a:rPr lang="en-US" dirty="0" smtClean="0">
                <a:latin typeface="Bauhaus 93" pitchFamily="82" charset="0"/>
              </a:rPr>
              <a:t>ACTION-ORIENTED WORK STYLE PREFERRING HANDS-ON WORK. 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4102" name="Picture 6" descr="C:\Documents and Settings\tsulliva\My Documents\My Pictures\Microsoft Clip Organizer\j03993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35052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0099"/>
                </a:solidFill>
                <a:latin typeface="Bodoni MT Black" pitchFamily="18" charset="0"/>
              </a:rPr>
              <a:t>THE WORLD</a:t>
            </a:r>
            <a:endParaRPr lang="en-US" sz="5400" dirty="0">
              <a:solidFill>
                <a:srgbClr val="000099"/>
              </a:solidFill>
              <a:latin typeface="Bodoni MT Black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82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Bodoni MT Black" pitchFamily="18" charset="0"/>
              </a:rPr>
              <a:t>If you were going into law</a:t>
            </a:r>
            <a:br>
              <a:rPr lang="en-US" sz="3600" dirty="0" smtClean="0">
                <a:solidFill>
                  <a:schemeClr val="bg1"/>
                </a:solidFill>
                <a:latin typeface="Bodoni MT Black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Bodoni MT Black" pitchFamily="18" charset="0"/>
              </a:rPr>
              <a:t> which area would you choose?</a:t>
            </a:r>
            <a:endParaRPr lang="en-US" sz="3600" dirty="0">
              <a:solidFill>
                <a:schemeClr val="bg1"/>
              </a:solidFill>
              <a:latin typeface="Bodoni MT Black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554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odoni MT Black" pitchFamily="18" charset="0"/>
              </a:rPr>
              <a:t>If you were going into the </a:t>
            </a:r>
            <a:br>
              <a:rPr lang="en-US" dirty="0" smtClean="0">
                <a:solidFill>
                  <a:schemeClr val="bg1"/>
                </a:solidFill>
                <a:latin typeface="Bodoni MT Black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Bodoni MT Black" pitchFamily="18" charset="0"/>
              </a:rPr>
              <a:t>food industry what area </a:t>
            </a:r>
            <a:br>
              <a:rPr lang="en-US" dirty="0" smtClean="0">
                <a:solidFill>
                  <a:schemeClr val="bg1"/>
                </a:solidFill>
                <a:latin typeface="Bodoni MT Black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Bodoni MT Black" pitchFamily="18" charset="0"/>
              </a:rPr>
              <a:t>would you choose?</a:t>
            </a:r>
            <a:endParaRPr lang="en-US" dirty="0">
              <a:solidFill>
                <a:schemeClr val="bg1"/>
              </a:solidFill>
              <a:latin typeface="Bodoni MT Black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777</TotalTime>
  <Words>343</Words>
  <Application>Microsoft Office PowerPoint</Application>
  <PresentationFormat>On-screen Show (4:3)</PresentationFormat>
  <Paragraphs>119</Paragraphs>
  <Slides>12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PowerPoint Presentation</vt:lpstr>
      <vt:lpstr>Follow Your True Colors to the Work  You Love</vt:lpstr>
      <vt:lpstr>BLUE</vt:lpstr>
      <vt:lpstr>GOLD</vt:lpstr>
      <vt:lpstr>GREEN</vt:lpstr>
      <vt:lpstr>ORANGE</vt:lpstr>
      <vt:lpstr>THE WORLD</vt:lpstr>
      <vt:lpstr>If you were going into law  which area would you choose?</vt:lpstr>
      <vt:lpstr>If you were going into the  food industry what area  would you choose?</vt:lpstr>
      <vt:lpstr>Which color is represented  in each row?</vt:lpstr>
      <vt:lpstr>Can you guess their colors?</vt:lpstr>
      <vt:lpstr>The future belongs to those who believe in  their dreams.                         Eleanor Roosevelt</vt:lpstr>
    </vt:vector>
  </TitlesOfParts>
  <Company>BCIS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 COLORS</dc:title>
  <dc:creator>Administrator</dc:creator>
  <cp:lastModifiedBy>Jenny Peters</cp:lastModifiedBy>
  <cp:revision>62</cp:revision>
  <dcterms:created xsi:type="dcterms:W3CDTF">2007-10-11T17:44:10Z</dcterms:created>
  <dcterms:modified xsi:type="dcterms:W3CDTF">2014-03-18T01:06:30Z</dcterms:modified>
</cp:coreProperties>
</file>