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2" r:id="rId1"/>
  </p:sldMasterIdLst>
  <p:sldIdLst>
    <p:sldId id="258" r:id="rId2"/>
    <p:sldId id="262" r:id="rId3"/>
    <p:sldId id="266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9BCF5-BD9E-490E-B366-605CD131A43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54ADB5-6D1D-43F3-80D5-A1095F971F82}">
      <dgm:prSet phldrT="[Text]"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US" baseline="0" dirty="0">
              <a:latin typeface="Ravie" pitchFamily="82" charset="0"/>
            </a:rPr>
            <a:t>True Colors</a:t>
          </a:r>
        </a:p>
      </dgm:t>
    </dgm:pt>
    <dgm:pt modelId="{6238A090-BE16-402C-9055-DD5081758409}" type="parTrans" cxnId="{6CF6A3D5-1FE8-40BD-B3FB-CA0230542922}">
      <dgm:prSet/>
      <dgm:spPr/>
      <dgm:t>
        <a:bodyPr/>
        <a:lstStyle/>
        <a:p>
          <a:endParaRPr lang="en-US"/>
        </a:p>
      </dgm:t>
    </dgm:pt>
    <dgm:pt modelId="{CC7A89E6-D8A8-439C-BCBA-626BC752DE44}" type="sibTrans" cxnId="{6CF6A3D5-1FE8-40BD-B3FB-CA0230542922}">
      <dgm:prSet/>
      <dgm:spPr/>
      <dgm:t>
        <a:bodyPr/>
        <a:lstStyle/>
        <a:p>
          <a:endParaRPr lang="en-US"/>
        </a:p>
      </dgm:t>
    </dgm:pt>
    <dgm:pt modelId="{080E343E-6126-4CF9-A094-D3AE696BAB1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Ravie" pitchFamily="82" charset="0"/>
            </a:rPr>
            <a:t>BLUE</a:t>
          </a:r>
        </a:p>
      </dgm:t>
    </dgm:pt>
    <dgm:pt modelId="{557B7DCC-9B2A-4FFC-A61D-338F9B533D35}" type="parTrans" cxnId="{706D3E61-01CD-4AC9-8191-FD3F76377279}">
      <dgm:prSet/>
      <dgm:spPr/>
      <dgm:t>
        <a:bodyPr/>
        <a:lstStyle/>
        <a:p>
          <a:endParaRPr lang="en-US"/>
        </a:p>
      </dgm:t>
    </dgm:pt>
    <dgm:pt modelId="{863D2CCF-2C37-4F03-B8E0-55E6E3B801F7}" type="sibTrans" cxnId="{706D3E61-01CD-4AC9-8191-FD3F76377279}">
      <dgm:prSet/>
      <dgm:spPr/>
      <dgm:t>
        <a:bodyPr/>
        <a:lstStyle/>
        <a:p>
          <a:endParaRPr lang="en-US"/>
        </a:p>
      </dgm:t>
    </dgm:pt>
    <dgm:pt modelId="{0723F5AE-AF0E-48E1-89FE-9A326BB13E59}">
      <dgm:prSet phldrT="[Text]"/>
      <dgm:spPr>
        <a:solidFill>
          <a:srgbClr val="FFC0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Ravie" pitchFamily="82" charset="0"/>
            </a:rPr>
            <a:t>GOLD</a:t>
          </a:r>
        </a:p>
      </dgm:t>
    </dgm:pt>
    <dgm:pt modelId="{87ED0619-A857-49E1-A142-43B6D887EADD}" type="parTrans" cxnId="{33891F0E-D256-4419-BDBF-31C014A87468}">
      <dgm:prSet/>
      <dgm:spPr/>
      <dgm:t>
        <a:bodyPr/>
        <a:lstStyle/>
        <a:p>
          <a:endParaRPr lang="en-US"/>
        </a:p>
      </dgm:t>
    </dgm:pt>
    <dgm:pt modelId="{51909D6D-E3A5-4BE4-AFFF-175F0DA1187E}" type="sibTrans" cxnId="{33891F0E-D256-4419-BDBF-31C014A87468}">
      <dgm:prSet/>
      <dgm:spPr/>
      <dgm:t>
        <a:bodyPr/>
        <a:lstStyle/>
        <a:p>
          <a:endParaRPr lang="en-US"/>
        </a:p>
      </dgm:t>
    </dgm:pt>
    <dgm:pt modelId="{AAC377F4-8F27-4DA9-B384-89149138EAE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Ravie" pitchFamily="82" charset="0"/>
            </a:rPr>
            <a:t>ORANGE</a:t>
          </a:r>
        </a:p>
      </dgm:t>
    </dgm:pt>
    <dgm:pt modelId="{43E55A31-86E6-494C-8A23-B7C092F78074}" type="parTrans" cxnId="{89EFA717-67C0-4711-AF7E-9C1BD0EE19E6}">
      <dgm:prSet/>
      <dgm:spPr/>
      <dgm:t>
        <a:bodyPr/>
        <a:lstStyle/>
        <a:p>
          <a:endParaRPr lang="en-US"/>
        </a:p>
      </dgm:t>
    </dgm:pt>
    <dgm:pt modelId="{7C9EAA25-4FAB-4E5B-889A-7362D8021342}" type="sibTrans" cxnId="{89EFA717-67C0-4711-AF7E-9C1BD0EE19E6}">
      <dgm:prSet/>
      <dgm:spPr/>
      <dgm:t>
        <a:bodyPr/>
        <a:lstStyle/>
        <a:p>
          <a:endParaRPr lang="en-US"/>
        </a:p>
      </dgm:t>
    </dgm:pt>
    <dgm:pt modelId="{686F0ADA-D663-4AE2-BACA-1955EE023F61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>
              <a:latin typeface="Ravie" pitchFamily="82" charset="0"/>
            </a:rPr>
            <a:t>GREEN</a:t>
          </a:r>
        </a:p>
      </dgm:t>
    </dgm:pt>
    <dgm:pt modelId="{CA98D0A9-C8A4-4029-AD52-82DEBADE6B1F}" type="parTrans" cxnId="{16810DBF-D2B8-4736-9BDE-EE178CC6CCD4}">
      <dgm:prSet/>
      <dgm:spPr/>
      <dgm:t>
        <a:bodyPr/>
        <a:lstStyle/>
        <a:p>
          <a:endParaRPr lang="en-US"/>
        </a:p>
      </dgm:t>
    </dgm:pt>
    <dgm:pt modelId="{CE6DCFEF-7D0C-4729-91E2-4FAAB2C11528}" type="sibTrans" cxnId="{16810DBF-D2B8-4736-9BDE-EE178CC6CCD4}">
      <dgm:prSet/>
      <dgm:spPr/>
      <dgm:t>
        <a:bodyPr/>
        <a:lstStyle/>
        <a:p>
          <a:endParaRPr lang="en-US"/>
        </a:p>
      </dgm:t>
    </dgm:pt>
    <dgm:pt modelId="{731F199C-292E-4FCD-9BFD-2DF66930FA34}" type="pres">
      <dgm:prSet presAssocID="{E679BCF5-BD9E-490E-B366-605CD131A43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B7CF21-8841-4F10-9D7B-F06606FA3D6F}" type="pres">
      <dgm:prSet presAssocID="{E679BCF5-BD9E-490E-B366-605CD131A434}" presName="matrix" presStyleCnt="0"/>
      <dgm:spPr/>
    </dgm:pt>
    <dgm:pt modelId="{BF77B4AC-73BD-40F4-9CC1-1110E0F2254A}" type="pres">
      <dgm:prSet presAssocID="{E679BCF5-BD9E-490E-B366-605CD131A434}" presName="tile1" presStyleLbl="node1" presStyleIdx="0" presStyleCnt="4"/>
      <dgm:spPr/>
    </dgm:pt>
    <dgm:pt modelId="{7830AD80-1E2D-4A23-857B-2AEE8B70C54B}" type="pres">
      <dgm:prSet presAssocID="{E679BCF5-BD9E-490E-B366-605CD131A43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4612AFB-4765-4577-97A6-F00AA1317B01}" type="pres">
      <dgm:prSet presAssocID="{E679BCF5-BD9E-490E-B366-605CD131A434}" presName="tile2" presStyleLbl="node1" presStyleIdx="1" presStyleCnt="4"/>
      <dgm:spPr/>
    </dgm:pt>
    <dgm:pt modelId="{47FC839A-2D1C-4D15-ACC7-83F0302BD794}" type="pres">
      <dgm:prSet presAssocID="{E679BCF5-BD9E-490E-B366-605CD131A43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90737EC-DE88-489C-A598-DE1BAAE55186}" type="pres">
      <dgm:prSet presAssocID="{E679BCF5-BD9E-490E-B366-605CD131A434}" presName="tile3" presStyleLbl="node1" presStyleIdx="2" presStyleCnt="4"/>
      <dgm:spPr/>
    </dgm:pt>
    <dgm:pt modelId="{03C82CE6-ED29-45E4-9A8D-B6EED6979F7E}" type="pres">
      <dgm:prSet presAssocID="{E679BCF5-BD9E-490E-B366-605CD131A43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508CB59-B9CD-4077-9998-82DEAFD3081E}" type="pres">
      <dgm:prSet presAssocID="{E679BCF5-BD9E-490E-B366-605CD131A434}" presName="tile4" presStyleLbl="node1" presStyleIdx="3" presStyleCnt="4"/>
      <dgm:spPr/>
    </dgm:pt>
    <dgm:pt modelId="{2CECA893-29B6-443B-AC9F-6AE8BC7E1633}" type="pres">
      <dgm:prSet presAssocID="{E679BCF5-BD9E-490E-B366-605CD131A43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9B66476-E6F7-4C7F-A2FE-04CEB2221347}" type="pres">
      <dgm:prSet presAssocID="{E679BCF5-BD9E-490E-B366-605CD131A434}" presName="centerTile" presStyleLbl="fgShp" presStyleIdx="0" presStyleCnt="1" custScaleX="116667" custScaleY="177778">
        <dgm:presLayoutVars>
          <dgm:chMax val="0"/>
          <dgm:chPref val="0"/>
        </dgm:presLayoutVars>
      </dgm:prSet>
      <dgm:spPr/>
    </dgm:pt>
  </dgm:ptLst>
  <dgm:cxnLst>
    <dgm:cxn modelId="{33891F0E-D256-4419-BDBF-31C014A87468}" srcId="{3554ADB5-6D1D-43F3-80D5-A1095F971F82}" destId="{0723F5AE-AF0E-48E1-89FE-9A326BB13E59}" srcOrd="1" destOrd="0" parTransId="{87ED0619-A857-49E1-A142-43B6D887EADD}" sibTransId="{51909D6D-E3A5-4BE4-AFFF-175F0DA1187E}"/>
    <dgm:cxn modelId="{BE5E9214-7BE0-45A1-A087-07C7F3947CAE}" type="presOf" srcId="{080E343E-6126-4CF9-A094-D3AE696BAB1C}" destId="{7830AD80-1E2D-4A23-857B-2AEE8B70C54B}" srcOrd="1" destOrd="0" presId="urn:microsoft.com/office/officeart/2005/8/layout/matrix1"/>
    <dgm:cxn modelId="{89EFA717-67C0-4711-AF7E-9C1BD0EE19E6}" srcId="{3554ADB5-6D1D-43F3-80D5-A1095F971F82}" destId="{AAC377F4-8F27-4DA9-B384-89149138EAEB}" srcOrd="2" destOrd="0" parTransId="{43E55A31-86E6-494C-8A23-B7C092F78074}" sibTransId="{7C9EAA25-4FAB-4E5B-889A-7362D8021342}"/>
    <dgm:cxn modelId="{0486CA2B-7834-4910-BC93-FEF983A0E8D7}" type="presOf" srcId="{E679BCF5-BD9E-490E-B366-605CD131A434}" destId="{731F199C-292E-4FCD-9BFD-2DF66930FA34}" srcOrd="0" destOrd="0" presId="urn:microsoft.com/office/officeart/2005/8/layout/matrix1"/>
    <dgm:cxn modelId="{4117D94B-8D35-4027-82FD-2BB5F0C2D891}" type="presOf" srcId="{0723F5AE-AF0E-48E1-89FE-9A326BB13E59}" destId="{34612AFB-4765-4577-97A6-F00AA1317B01}" srcOrd="0" destOrd="0" presId="urn:microsoft.com/office/officeart/2005/8/layout/matrix1"/>
    <dgm:cxn modelId="{EE263660-CC6D-4A0D-82F4-2D2E7F7CA3C7}" type="presOf" srcId="{686F0ADA-D663-4AE2-BACA-1955EE023F61}" destId="{C508CB59-B9CD-4077-9998-82DEAFD3081E}" srcOrd="0" destOrd="0" presId="urn:microsoft.com/office/officeart/2005/8/layout/matrix1"/>
    <dgm:cxn modelId="{706D3E61-01CD-4AC9-8191-FD3F76377279}" srcId="{3554ADB5-6D1D-43F3-80D5-A1095F971F82}" destId="{080E343E-6126-4CF9-A094-D3AE696BAB1C}" srcOrd="0" destOrd="0" parTransId="{557B7DCC-9B2A-4FFC-A61D-338F9B533D35}" sibTransId="{863D2CCF-2C37-4F03-B8E0-55E6E3B801F7}"/>
    <dgm:cxn modelId="{917AFD6C-0D96-466E-BCB7-2C950731486E}" type="presOf" srcId="{3554ADB5-6D1D-43F3-80D5-A1095F971F82}" destId="{29B66476-E6F7-4C7F-A2FE-04CEB2221347}" srcOrd="0" destOrd="0" presId="urn:microsoft.com/office/officeart/2005/8/layout/matrix1"/>
    <dgm:cxn modelId="{3828706D-07F3-42D8-AB09-18929E1E0B85}" type="presOf" srcId="{AAC377F4-8F27-4DA9-B384-89149138EAEB}" destId="{A90737EC-DE88-489C-A598-DE1BAAE55186}" srcOrd="0" destOrd="0" presId="urn:microsoft.com/office/officeart/2005/8/layout/matrix1"/>
    <dgm:cxn modelId="{02E5FEA8-3279-4AB5-B357-A612DBB27442}" type="presOf" srcId="{686F0ADA-D663-4AE2-BACA-1955EE023F61}" destId="{2CECA893-29B6-443B-AC9F-6AE8BC7E1633}" srcOrd="1" destOrd="0" presId="urn:microsoft.com/office/officeart/2005/8/layout/matrix1"/>
    <dgm:cxn modelId="{16810DBF-D2B8-4736-9BDE-EE178CC6CCD4}" srcId="{3554ADB5-6D1D-43F3-80D5-A1095F971F82}" destId="{686F0ADA-D663-4AE2-BACA-1955EE023F61}" srcOrd="3" destOrd="0" parTransId="{CA98D0A9-C8A4-4029-AD52-82DEBADE6B1F}" sibTransId="{CE6DCFEF-7D0C-4729-91E2-4FAAB2C11528}"/>
    <dgm:cxn modelId="{F6C533CE-FAED-4385-B39C-174E1BA6D5A2}" type="presOf" srcId="{0723F5AE-AF0E-48E1-89FE-9A326BB13E59}" destId="{47FC839A-2D1C-4D15-ACC7-83F0302BD794}" srcOrd="1" destOrd="0" presId="urn:microsoft.com/office/officeart/2005/8/layout/matrix1"/>
    <dgm:cxn modelId="{6CF6A3D5-1FE8-40BD-B3FB-CA0230542922}" srcId="{E679BCF5-BD9E-490E-B366-605CD131A434}" destId="{3554ADB5-6D1D-43F3-80D5-A1095F971F82}" srcOrd="0" destOrd="0" parTransId="{6238A090-BE16-402C-9055-DD5081758409}" sibTransId="{CC7A89E6-D8A8-439C-BCBA-626BC752DE44}"/>
    <dgm:cxn modelId="{90CEFBD5-1154-4136-A81B-8FF960B386D9}" type="presOf" srcId="{080E343E-6126-4CF9-A094-D3AE696BAB1C}" destId="{BF77B4AC-73BD-40F4-9CC1-1110E0F2254A}" srcOrd="0" destOrd="0" presId="urn:microsoft.com/office/officeart/2005/8/layout/matrix1"/>
    <dgm:cxn modelId="{94C9D4FF-413F-4946-BCC3-FF33404C34CA}" type="presOf" srcId="{AAC377F4-8F27-4DA9-B384-89149138EAEB}" destId="{03C82CE6-ED29-45E4-9A8D-B6EED6979F7E}" srcOrd="1" destOrd="0" presId="urn:microsoft.com/office/officeart/2005/8/layout/matrix1"/>
    <dgm:cxn modelId="{EF244DA4-05AC-4675-A294-B7B0AFEAC2E9}" type="presParOf" srcId="{731F199C-292E-4FCD-9BFD-2DF66930FA34}" destId="{15B7CF21-8841-4F10-9D7B-F06606FA3D6F}" srcOrd="0" destOrd="0" presId="urn:microsoft.com/office/officeart/2005/8/layout/matrix1"/>
    <dgm:cxn modelId="{36F7C9A4-00CA-491E-B8F6-31C8FFC1AD01}" type="presParOf" srcId="{15B7CF21-8841-4F10-9D7B-F06606FA3D6F}" destId="{BF77B4AC-73BD-40F4-9CC1-1110E0F2254A}" srcOrd="0" destOrd="0" presId="urn:microsoft.com/office/officeart/2005/8/layout/matrix1"/>
    <dgm:cxn modelId="{BAA281ED-CC0B-467D-9488-C68F783FCE81}" type="presParOf" srcId="{15B7CF21-8841-4F10-9D7B-F06606FA3D6F}" destId="{7830AD80-1E2D-4A23-857B-2AEE8B70C54B}" srcOrd="1" destOrd="0" presId="urn:microsoft.com/office/officeart/2005/8/layout/matrix1"/>
    <dgm:cxn modelId="{C3C044F9-F78F-4613-8D10-8799B71189C0}" type="presParOf" srcId="{15B7CF21-8841-4F10-9D7B-F06606FA3D6F}" destId="{34612AFB-4765-4577-97A6-F00AA1317B01}" srcOrd="2" destOrd="0" presId="urn:microsoft.com/office/officeart/2005/8/layout/matrix1"/>
    <dgm:cxn modelId="{5952D626-979C-41FF-89B1-BDDD747BF71C}" type="presParOf" srcId="{15B7CF21-8841-4F10-9D7B-F06606FA3D6F}" destId="{47FC839A-2D1C-4D15-ACC7-83F0302BD794}" srcOrd="3" destOrd="0" presId="urn:microsoft.com/office/officeart/2005/8/layout/matrix1"/>
    <dgm:cxn modelId="{6F51556E-6731-42DB-9791-E8FB24C09ED1}" type="presParOf" srcId="{15B7CF21-8841-4F10-9D7B-F06606FA3D6F}" destId="{A90737EC-DE88-489C-A598-DE1BAAE55186}" srcOrd="4" destOrd="0" presId="urn:microsoft.com/office/officeart/2005/8/layout/matrix1"/>
    <dgm:cxn modelId="{4A13F83F-8D2C-461A-B479-8EDEB262994E}" type="presParOf" srcId="{15B7CF21-8841-4F10-9D7B-F06606FA3D6F}" destId="{03C82CE6-ED29-45E4-9A8D-B6EED6979F7E}" srcOrd="5" destOrd="0" presId="urn:microsoft.com/office/officeart/2005/8/layout/matrix1"/>
    <dgm:cxn modelId="{F7A15589-AA22-40F2-B39B-1145B71C890D}" type="presParOf" srcId="{15B7CF21-8841-4F10-9D7B-F06606FA3D6F}" destId="{C508CB59-B9CD-4077-9998-82DEAFD3081E}" srcOrd="6" destOrd="0" presId="urn:microsoft.com/office/officeart/2005/8/layout/matrix1"/>
    <dgm:cxn modelId="{572706F1-C3C9-413F-AA37-AEA355744396}" type="presParOf" srcId="{15B7CF21-8841-4F10-9D7B-F06606FA3D6F}" destId="{2CECA893-29B6-443B-AC9F-6AE8BC7E1633}" srcOrd="7" destOrd="0" presId="urn:microsoft.com/office/officeart/2005/8/layout/matrix1"/>
    <dgm:cxn modelId="{1D322B9B-0E70-4FA8-8370-E6820EDB206F}" type="presParOf" srcId="{731F199C-292E-4FCD-9BFD-2DF66930FA34}" destId="{29B66476-E6F7-4C7F-A2FE-04CEB222134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77312-073E-48C7-931A-7B7A61E7D4E5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F7CB4C-0383-4944-A5D4-3FAC02134E30}">
      <dgm:prSet phldrT="[Text]"/>
      <dgm:spPr>
        <a:solidFill>
          <a:schemeClr val="accent2">
            <a:lumMod val="50000"/>
            <a:alpha val="65000"/>
          </a:schemeClr>
        </a:solidFill>
      </dgm:spPr>
      <dgm:t>
        <a:bodyPr/>
        <a:lstStyle/>
        <a:p>
          <a:r>
            <a:rPr lang="en-US" dirty="0"/>
            <a:t>Blue</a:t>
          </a:r>
        </a:p>
      </dgm:t>
    </dgm:pt>
    <dgm:pt modelId="{BF84CE49-78D8-4CB3-B316-4DB24BEE49BB}" type="parTrans" cxnId="{82226E80-6652-4409-AB78-AAD49687D012}">
      <dgm:prSet/>
      <dgm:spPr/>
      <dgm:t>
        <a:bodyPr/>
        <a:lstStyle/>
        <a:p>
          <a:endParaRPr lang="en-US"/>
        </a:p>
      </dgm:t>
    </dgm:pt>
    <dgm:pt modelId="{EBD4C778-9A92-4AA0-88DB-F205C2A490E7}" type="sibTrans" cxnId="{82226E80-6652-4409-AB78-AAD49687D012}">
      <dgm:prSet/>
      <dgm:spPr/>
      <dgm:t>
        <a:bodyPr/>
        <a:lstStyle/>
        <a:p>
          <a:endParaRPr lang="en-US"/>
        </a:p>
      </dgm:t>
    </dgm:pt>
    <dgm:pt modelId="{EF67DD8F-05FC-403B-B981-B17842E82B62}">
      <dgm:prSet phldrT="[Text]" custT="1"/>
      <dgm:spPr/>
      <dgm:t>
        <a:bodyPr/>
        <a:lstStyle/>
        <a:p>
          <a:r>
            <a:rPr lang="en-US" sz="1800" dirty="0">
              <a:latin typeface="Bodoni MT Black" pitchFamily="18" charset="0"/>
            </a:rPr>
            <a:t>Seeks to understand people</a:t>
          </a:r>
        </a:p>
      </dgm:t>
    </dgm:pt>
    <dgm:pt modelId="{7BE9D8C3-5380-4D4F-8CFF-ED22EF8CF284}" type="parTrans" cxnId="{12BA0E7C-9E24-44A6-BD6E-1379D27B611B}">
      <dgm:prSet/>
      <dgm:spPr/>
      <dgm:t>
        <a:bodyPr/>
        <a:lstStyle/>
        <a:p>
          <a:endParaRPr lang="en-US"/>
        </a:p>
      </dgm:t>
    </dgm:pt>
    <dgm:pt modelId="{CE4BF8E9-F999-4C3E-8CD8-D79B674707C5}" type="sibTrans" cxnId="{12BA0E7C-9E24-44A6-BD6E-1379D27B611B}">
      <dgm:prSet/>
      <dgm:spPr/>
      <dgm:t>
        <a:bodyPr/>
        <a:lstStyle/>
        <a:p>
          <a:endParaRPr lang="en-US"/>
        </a:p>
      </dgm:t>
    </dgm:pt>
    <dgm:pt modelId="{470210DE-FE08-41CC-BD84-60D78C10E8BB}">
      <dgm:prSet phldrT="[Text]"/>
      <dgm:spPr>
        <a:solidFill>
          <a:srgbClr val="FFC000">
            <a:alpha val="65000"/>
          </a:srgbClr>
        </a:solidFill>
      </dgm:spPr>
      <dgm:t>
        <a:bodyPr/>
        <a:lstStyle/>
        <a:p>
          <a:r>
            <a:rPr lang="en-US" dirty="0"/>
            <a:t>Gold</a:t>
          </a:r>
        </a:p>
      </dgm:t>
    </dgm:pt>
    <dgm:pt modelId="{42B95A43-F381-4957-B0CB-6CBB105B5B1B}" type="parTrans" cxnId="{9275AB9B-8CF3-41BB-BC44-37E2E504D5B0}">
      <dgm:prSet/>
      <dgm:spPr/>
      <dgm:t>
        <a:bodyPr/>
        <a:lstStyle/>
        <a:p>
          <a:endParaRPr lang="en-US"/>
        </a:p>
      </dgm:t>
    </dgm:pt>
    <dgm:pt modelId="{78E0C816-0339-4DF9-894C-62820AD8C636}" type="sibTrans" cxnId="{9275AB9B-8CF3-41BB-BC44-37E2E504D5B0}">
      <dgm:prSet/>
      <dgm:spPr/>
      <dgm:t>
        <a:bodyPr/>
        <a:lstStyle/>
        <a:p>
          <a:endParaRPr lang="en-US"/>
        </a:p>
      </dgm:t>
    </dgm:pt>
    <dgm:pt modelId="{590394D9-7C24-417C-B0A5-23AEAE3DC8B1}">
      <dgm:prSet phldrT="[Text]" custT="1"/>
      <dgm:spPr/>
      <dgm:t>
        <a:bodyPr/>
        <a:lstStyle/>
        <a:p>
          <a:r>
            <a:rPr lang="en-US" sz="1800" dirty="0">
              <a:latin typeface="Bodoni MT Black" pitchFamily="18" charset="0"/>
            </a:rPr>
            <a:t>Seeks to maintain and organize the world.</a:t>
          </a:r>
        </a:p>
      </dgm:t>
    </dgm:pt>
    <dgm:pt modelId="{42BF3428-6850-43EF-A51D-AB86F740315E}" type="parTrans" cxnId="{F7E99A70-CC28-44E3-8B65-3FEB810B1A61}">
      <dgm:prSet/>
      <dgm:spPr/>
      <dgm:t>
        <a:bodyPr/>
        <a:lstStyle/>
        <a:p>
          <a:endParaRPr lang="en-US"/>
        </a:p>
      </dgm:t>
    </dgm:pt>
    <dgm:pt modelId="{1CF88027-4E6C-48C3-97E0-CBDA48CF381D}" type="sibTrans" cxnId="{F7E99A70-CC28-44E3-8B65-3FEB810B1A61}">
      <dgm:prSet/>
      <dgm:spPr/>
      <dgm:t>
        <a:bodyPr/>
        <a:lstStyle/>
        <a:p>
          <a:endParaRPr lang="en-US"/>
        </a:p>
      </dgm:t>
    </dgm:pt>
    <dgm:pt modelId="{4B51CA92-4AEB-46DB-A84E-A6A5AF262500}">
      <dgm:prSet phldrT="[Text]"/>
      <dgm:spPr>
        <a:solidFill>
          <a:srgbClr val="008000">
            <a:alpha val="65000"/>
          </a:srgbClr>
        </a:solidFill>
      </dgm:spPr>
      <dgm:t>
        <a:bodyPr/>
        <a:lstStyle/>
        <a:p>
          <a:r>
            <a:rPr lang="en-US" dirty="0"/>
            <a:t>Green</a:t>
          </a:r>
        </a:p>
      </dgm:t>
    </dgm:pt>
    <dgm:pt modelId="{F591F81D-F6A6-436A-A27B-815A87EF8D8F}" type="parTrans" cxnId="{F6E75192-D3C4-4A84-A72C-A97B548EE8EC}">
      <dgm:prSet/>
      <dgm:spPr/>
      <dgm:t>
        <a:bodyPr/>
        <a:lstStyle/>
        <a:p>
          <a:endParaRPr lang="en-US"/>
        </a:p>
      </dgm:t>
    </dgm:pt>
    <dgm:pt modelId="{D393789D-3E26-4C91-8515-05E71D5CC112}" type="sibTrans" cxnId="{F6E75192-D3C4-4A84-A72C-A97B548EE8EC}">
      <dgm:prSet/>
      <dgm:spPr/>
      <dgm:t>
        <a:bodyPr/>
        <a:lstStyle/>
        <a:p>
          <a:endParaRPr lang="en-US"/>
        </a:p>
      </dgm:t>
    </dgm:pt>
    <dgm:pt modelId="{572ED77F-5A7D-47D6-92DF-5E7C6D205C05}">
      <dgm:prSet phldrT="[Text]" custT="1"/>
      <dgm:spPr/>
      <dgm:t>
        <a:bodyPr/>
        <a:lstStyle/>
        <a:p>
          <a:r>
            <a:rPr lang="en-US" sz="1800" dirty="0">
              <a:latin typeface="Bodoni MT Black" pitchFamily="18" charset="0"/>
            </a:rPr>
            <a:t>Seeks to understand how the world works.</a:t>
          </a:r>
        </a:p>
      </dgm:t>
    </dgm:pt>
    <dgm:pt modelId="{A1BEBA1C-7F27-4A01-987E-CF31222A3EF7}" type="parTrans" cxnId="{DC1E1955-F2C0-416A-BDA6-1638D3171E56}">
      <dgm:prSet/>
      <dgm:spPr/>
      <dgm:t>
        <a:bodyPr/>
        <a:lstStyle/>
        <a:p>
          <a:endParaRPr lang="en-US"/>
        </a:p>
      </dgm:t>
    </dgm:pt>
    <dgm:pt modelId="{FFBC51EE-F4ED-4878-A0DA-172497D5E034}" type="sibTrans" cxnId="{DC1E1955-F2C0-416A-BDA6-1638D3171E56}">
      <dgm:prSet/>
      <dgm:spPr/>
      <dgm:t>
        <a:bodyPr/>
        <a:lstStyle/>
        <a:p>
          <a:endParaRPr lang="en-US"/>
        </a:p>
      </dgm:t>
    </dgm:pt>
    <dgm:pt modelId="{3BA0FF7C-7EBE-4AB9-8360-8A1E95CB8E82}">
      <dgm:prSet phldrT="[Text]"/>
      <dgm:spPr>
        <a:solidFill>
          <a:srgbClr val="FC5104">
            <a:alpha val="66000"/>
          </a:srgbClr>
        </a:solidFill>
      </dgm:spPr>
      <dgm:t>
        <a:bodyPr/>
        <a:lstStyle/>
        <a:p>
          <a:r>
            <a:rPr lang="en-US" dirty="0"/>
            <a:t>Orange</a:t>
          </a:r>
        </a:p>
      </dgm:t>
    </dgm:pt>
    <dgm:pt modelId="{9B3B86D2-5BF5-4A35-9277-08284B7A4612}" type="parTrans" cxnId="{A532A512-9C2D-447E-B2D8-675331B9F279}">
      <dgm:prSet/>
      <dgm:spPr/>
      <dgm:t>
        <a:bodyPr/>
        <a:lstStyle/>
        <a:p>
          <a:endParaRPr lang="en-US"/>
        </a:p>
      </dgm:t>
    </dgm:pt>
    <dgm:pt modelId="{DD6CD78A-9982-4108-BEE9-323DDAAFACE3}" type="sibTrans" cxnId="{A532A512-9C2D-447E-B2D8-675331B9F279}">
      <dgm:prSet/>
      <dgm:spPr/>
      <dgm:t>
        <a:bodyPr/>
        <a:lstStyle/>
        <a:p>
          <a:endParaRPr lang="en-US"/>
        </a:p>
      </dgm:t>
    </dgm:pt>
    <dgm:pt modelId="{A3EFD851-EA2D-4B85-A1E6-92E34EF19380}">
      <dgm:prSet phldrT="[Text]" custT="1"/>
      <dgm:spPr/>
      <dgm:t>
        <a:bodyPr/>
        <a:lstStyle/>
        <a:p>
          <a:r>
            <a:rPr lang="en-US" sz="1800" dirty="0">
              <a:latin typeface="Bodoni MT Black" pitchFamily="18" charset="0"/>
            </a:rPr>
            <a:t>Seek to explore the world.</a:t>
          </a:r>
        </a:p>
      </dgm:t>
    </dgm:pt>
    <dgm:pt modelId="{C77C67A5-BD13-4231-BD79-E1FCC14E6155}" type="parTrans" cxnId="{56F47AC6-FFEA-4EEA-BDC8-C130041B70AB}">
      <dgm:prSet/>
      <dgm:spPr/>
      <dgm:t>
        <a:bodyPr/>
        <a:lstStyle/>
        <a:p>
          <a:endParaRPr lang="en-US"/>
        </a:p>
      </dgm:t>
    </dgm:pt>
    <dgm:pt modelId="{C69664CE-76F6-48B9-A382-F392ADE35200}" type="sibTrans" cxnId="{56F47AC6-FFEA-4EEA-BDC8-C130041B70AB}">
      <dgm:prSet/>
      <dgm:spPr/>
      <dgm:t>
        <a:bodyPr/>
        <a:lstStyle/>
        <a:p>
          <a:endParaRPr lang="en-US"/>
        </a:p>
      </dgm:t>
    </dgm:pt>
    <dgm:pt modelId="{6E72A075-8108-405A-B39A-20E527322C73}">
      <dgm:prSet phldrT="[Text]" custT="1"/>
      <dgm:spPr/>
      <dgm:t>
        <a:bodyPr/>
        <a:lstStyle/>
        <a:p>
          <a:endParaRPr lang="en-US" sz="1800" dirty="0">
            <a:latin typeface="Bodoni MT Black" pitchFamily="18" charset="0"/>
          </a:endParaRPr>
        </a:p>
      </dgm:t>
    </dgm:pt>
    <dgm:pt modelId="{D50D8FEC-9272-4BA3-ACC6-F98B49A671CB}" type="parTrans" cxnId="{D8D43AA2-C4E3-4A3D-878E-1F334525D08E}">
      <dgm:prSet/>
      <dgm:spPr/>
      <dgm:t>
        <a:bodyPr/>
        <a:lstStyle/>
        <a:p>
          <a:endParaRPr lang="en-US"/>
        </a:p>
      </dgm:t>
    </dgm:pt>
    <dgm:pt modelId="{D9915CBB-A10E-47E6-89D0-542FC194AD80}" type="sibTrans" cxnId="{D8D43AA2-C4E3-4A3D-878E-1F334525D08E}">
      <dgm:prSet/>
      <dgm:spPr/>
      <dgm:t>
        <a:bodyPr/>
        <a:lstStyle/>
        <a:p>
          <a:endParaRPr lang="en-US"/>
        </a:p>
      </dgm:t>
    </dgm:pt>
    <dgm:pt modelId="{23FB5519-AD3D-498C-9D76-2461880C32B4}" type="pres">
      <dgm:prSet presAssocID="{04677312-073E-48C7-931A-7B7A61E7D4E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2D55A2D-BD46-4E1B-B872-1275B6F184D3}" type="pres">
      <dgm:prSet presAssocID="{04677312-073E-48C7-931A-7B7A61E7D4E5}" presName="children" presStyleCnt="0"/>
      <dgm:spPr/>
    </dgm:pt>
    <dgm:pt modelId="{0FA2DF36-624A-4090-9C90-7650F8C04612}" type="pres">
      <dgm:prSet presAssocID="{04677312-073E-48C7-931A-7B7A61E7D4E5}" presName="child1group" presStyleCnt="0"/>
      <dgm:spPr/>
    </dgm:pt>
    <dgm:pt modelId="{C42DFDC7-348C-4FE0-8F2C-1649BD9CA60F}" type="pres">
      <dgm:prSet presAssocID="{04677312-073E-48C7-931A-7B7A61E7D4E5}" presName="child1" presStyleLbl="bgAcc1" presStyleIdx="0" presStyleCnt="4" custScaleX="131923" custScaleY="102480"/>
      <dgm:spPr/>
    </dgm:pt>
    <dgm:pt modelId="{9F26DD51-C689-4AF7-84E3-E5F57CD5BC0B}" type="pres">
      <dgm:prSet presAssocID="{04677312-073E-48C7-931A-7B7A61E7D4E5}" presName="child1Text" presStyleLbl="bgAcc1" presStyleIdx="0" presStyleCnt="4">
        <dgm:presLayoutVars>
          <dgm:bulletEnabled val="1"/>
        </dgm:presLayoutVars>
      </dgm:prSet>
      <dgm:spPr/>
    </dgm:pt>
    <dgm:pt modelId="{65564F65-479B-42DE-9925-2EFD95F5FE59}" type="pres">
      <dgm:prSet presAssocID="{04677312-073E-48C7-931A-7B7A61E7D4E5}" presName="child2group" presStyleCnt="0"/>
      <dgm:spPr/>
    </dgm:pt>
    <dgm:pt modelId="{ABB4FA59-6FE1-4B97-8083-7FC9E383D74E}" type="pres">
      <dgm:prSet presAssocID="{04677312-073E-48C7-931A-7B7A61E7D4E5}" presName="child2" presStyleLbl="bgAcc1" presStyleIdx="1" presStyleCnt="4" custScaleX="109740" custScaleY="100834"/>
      <dgm:spPr/>
    </dgm:pt>
    <dgm:pt modelId="{69EE6F6B-3483-45C4-B042-3FD098677BD2}" type="pres">
      <dgm:prSet presAssocID="{04677312-073E-48C7-931A-7B7A61E7D4E5}" presName="child2Text" presStyleLbl="bgAcc1" presStyleIdx="1" presStyleCnt="4">
        <dgm:presLayoutVars>
          <dgm:bulletEnabled val="1"/>
        </dgm:presLayoutVars>
      </dgm:prSet>
      <dgm:spPr/>
    </dgm:pt>
    <dgm:pt modelId="{EA8C1823-EC4E-483E-B16C-B33FC00CAC44}" type="pres">
      <dgm:prSet presAssocID="{04677312-073E-48C7-931A-7B7A61E7D4E5}" presName="child3group" presStyleCnt="0"/>
      <dgm:spPr/>
    </dgm:pt>
    <dgm:pt modelId="{6702F004-70C0-4EA1-87DA-E8215FDDB57F}" type="pres">
      <dgm:prSet presAssocID="{04677312-073E-48C7-931A-7B7A61E7D4E5}" presName="child3" presStyleLbl="bgAcc1" presStyleIdx="2" presStyleCnt="4" custScaleX="116364" custScaleY="104745" custLinFactNeighborX="17075" custLinFactNeighborY="-12706"/>
      <dgm:spPr/>
    </dgm:pt>
    <dgm:pt modelId="{E84E3BD7-EC8E-42E0-8B07-75BB08BE73E8}" type="pres">
      <dgm:prSet presAssocID="{04677312-073E-48C7-931A-7B7A61E7D4E5}" presName="child3Text" presStyleLbl="bgAcc1" presStyleIdx="2" presStyleCnt="4">
        <dgm:presLayoutVars>
          <dgm:bulletEnabled val="1"/>
        </dgm:presLayoutVars>
      </dgm:prSet>
      <dgm:spPr/>
    </dgm:pt>
    <dgm:pt modelId="{A7EFE8B8-5D49-45FC-9022-AABC4D321A6E}" type="pres">
      <dgm:prSet presAssocID="{04677312-073E-48C7-931A-7B7A61E7D4E5}" presName="child4group" presStyleCnt="0"/>
      <dgm:spPr/>
    </dgm:pt>
    <dgm:pt modelId="{C7569055-D51C-4ED3-921B-C409BF097369}" type="pres">
      <dgm:prSet presAssocID="{04677312-073E-48C7-931A-7B7A61E7D4E5}" presName="child4" presStyleLbl="bgAcc1" presStyleIdx="3" presStyleCnt="4" custScaleX="117732" custScaleY="111940" custLinFactNeighborX="-8359" custLinFactNeighborY="-13674"/>
      <dgm:spPr/>
    </dgm:pt>
    <dgm:pt modelId="{B63081DF-585A-421A-B61E-032D26041AD5}" type="pres">
      <dgm:prSet presAssocID="{04677312-073E-48C7-931A-7B7A61E7D4E5}" presName="child4Text" presStyleLbl="bgAcc1" presStyleIdx="3" presStyleCnt="4">
        <dgm:presLayoutVars>
          <dgm:bulletEnabled val="1"/>
        </dgm:presLayoutVars>
      </dgm:prSet>
      <dgm:spPr/>
    </dgm:pt>
    <dgm:pt modelId="{C0FEAF80-501B-4F32-ADD3-D32206C60DB6}" type="pres">
      <dgm:prSet presAssocID="{04677312-073E-48C7-931A-7B7A61E7D4E5}" presName="childPlaceholder" presStyleCnt="0"/>
      <dgm:spPr/>
    </dgm:pt>
    <dgm:pt modelId="{CB4837B2-6F56-4BC5-938D-789EA59CC6EF}" type="pres">
      <dgm:prSet presAssocID="{04677312-073E-48C7-931A-7B7A61E7D4E5}" presName="circle" presStyleCnt="0"/>
      <dgm:spPr/>
    </dgm:pt>
    <dgm:pt modelId="{5C919629-A2E2-425E-963F-D2C04570C633}" type="pres">
      <dgm:prSet presAssocID="{04677312-073E-48C7-931A-7B7A61E7D4E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043B408-434E-48AF-B49C-07DCE74870F4}" type="pres">
      <dgm:prSet presAssocID="{04677312-073E-48C7-931A-7B7A61E7D4E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0164706-894F-42EB-B44A-8C11726D92D1}" type="pres">
      <dgm:prSet presAssocID="{04677312-073E-48C7-931A-7B7A61E7D4E5}" presName="quadrant3" presStyleLbl="node1" presStyleIdx="2" presStyleCnt="4" custLinFactNeighborX="1458" custLinFactNeighborY="-1917">
        <dgm:presLayoutVars>
          <dgm:chMax val="1"/>
          <dgm:bulletEnabled val="1"/>
        </dgm:presLayoutVars>
      </dgm:prSet>
      <dgm:spPr/>
    </dgm:pt>
    <dgm:pt modelId="{28737E32-FB99-46D4-9A0E-B8730226C0E6}" type="pres">
      <dgm:prSet presAssocID="{04677312-073E-48C7-931A-7B7A61E7D4E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A1FA1EE-72CF-4EFB-B6F9-21547ACC7021}" type="pres">
      <dgm:prSet presAssocID="{04677312-073E-48C7-931A-7B7A61E7D4E5}" presName="quadrantPlaceholder" presStyleCnt="0"/>
      <dgm:spPr/>
    </dgm:pt>
    <dgm:pt modelId="{3E9FC40B-EAB0-4BAA-AA33-4831A8BCABDE}" type="pres">
      <dgm:prSet presAssocID="{04677312-073E-48C7-931A-7B7A61E7D4E5}" presName="center1" presStyleLbl="fgShp" presStyleIdx="0" presStyleCnt="2"/>
      <dgm:spPr/>
    </dgm:pt>
    <dgm:pt modelId="{5AC039D1-6206-4AD0-A96F-A205513D7734}" type="pres">
      <dgm:prSet presAssocID="{04677312-073E-48C7-931A-7B7A61E7D4E5}" presName="center2" presStyleLbl="fgShp" presStyleIdx="1" presStyleCnt="2"/>
      <dgm:spPr/>
    </dgm:pt>
  </dgm:ptLst>
  <dgm:cxnLst>
    <dgm:cxn modelId="{A532A512-9C2D-447E-B2D8-675331B9F279}" srcId="{04677312-073E-48C7-931A-7B7A61E7D4E5}" destId="{3BA0FF7C-7EBE-4AB9-8360-8A1E95CB8E82}" srcOrd="3" destOrd="0" parTransId="{9B3B86D2-5BF5-4A35-9277-08284B7A4612}" sibTransId="{DD6CD78A-9982-4108-BEE9-323DDAAFACE3}"/>
    <dgm:cxn modelId="{6071193E-DA09-4927-8D5E-6718AEBF30AE}" type="presOf" srcId="{EF67DD8F-05FC-403B-B981-B17842E82B62}" destId="{C42DFDC7-348C-4FE0-8F2C-1649BD9CA60F}" srcOrd="0" destOrd="0" presId="urn:microsoft.com/office/officeart/2005/8/layout/cycle4"/>
    <dgm:cxn modelId="{94485B54-DC29-4955-B493-F4CF471E1B63}" type="presOf" srcId="{EF67DD8F-05FC-403B-B981-B17842E82B62}" destId="{9F26DD51-C689-4AF7-84E3-E5F57CD5BC0B}" srcOrd="1" destOrd="0" presId="urn:microsoft.com/office/officeart/2005/8/layout/cycle4"/>
    <dgm:cxn modelId="{DC1E1955-F2C0-416A-BDA6-1638D3171E56}" srcId="{4B51CA92-4AEB-46DB-A84E-A6A5AF262500}" destId="{572ED77F-5A7D-47D6-92DF-5E7C6D205C05}" srcOrd="0" destOrd="0" parTransId="{A1BEBA1C-7F27-4A01-987E-CF31222A3EF7}" sibTransId="{FFBC51EE-F4ED-4878-A0DA-172497D5E034}"/>
    <dgm:cxn modelId="{408D2E62-0934-47C3-847D-4062497E9A37}" type="presOf" srcId="{3BA0FF7C-7EBE-4AB9-8360-8A1E95CB8E82}" destId="{28737E32-FB99-46D4-9A0E-B8730226C0E6}" srcOrd="0" destOrd="0" presId="urn:microsoft.com/office/officeart/2005/8/layout/cycle4"/>
    <dgm:cxn modelId="{F7E99A70-CC28-44E3-8B65-3FEB810B1A61}" srcId="{470210DE-FE08-41CC-BD84-60D78C10E8BB}" destId="{590394D9-7C24-417C-B0A5-23AEAE3DC8B1}" srcOrd="0" destOrd="0" parTransId="{42BF3428-6850-43EF-A51D-AB86F740315E}" sibTransId="{1CF88027-4E6C-48C3-97E0-CBDA48CF381D}"/>
    <dgm:cxn modelId="{210A2C76-3F35-4F27-8C3F-5C7B7D0C6E6F}" type="presOf" srcId="{A3EFD851-EA2D-4B85-A1E6-92E34EF19380}" destId="{B63081DF-585A-421A-B61E-032D26041AD5}" srcOrd="1" destOrd="0" presId="urn:microsoft.com/office/officeart/2005/8/layout/cycle4"/>
    <dgm:cxn modelId="{12BA0E7C-9E24-44A6-BD6E-1379D27B611B}" srcId="{B1F7CB4C-0383-4944-A5D4-3FAC02134E30}" destId="{EF67DD8F-05FC-403B-B981-B17842E82B62}" srcOrd="0" destOrd="0" parTransId="{7BE9D8C3-5380-4D4F-8CFF-ED22EF8CF284}" sibTransId="{CE4BF8E9-F999-4C3E-8CD8-D79B674707C5}"/>
    <dgm:cxn modelId="{0EFBA57C-BD99-497C-BE5B-D8707B1EB7D7}" type="presOf" srcId="{A3EFD851-EA2D-4B85-A1E6-92E34EF19380}" destId="{C7569055-D51C-4ED3-921B-C409BF097369}" srcOrd="0" destOrd="0" presId="urn:microsoft.com/office/officeart/2005/8/layout/cycle4"/>
    <dgm:cxn modelId="{82226E80-6652-4409-AB78-AAD49687D012}" srcId="{04677312-073E-48C7-931A-7B7A61E7D4E5}" destId="{B1F7CB4C-0383-4944-A5D4-3FAC02134E30}" srcOrd="0" destOrd="0" parTransId="{BF84CE49-78D8-4CB3-B316-4DB24BEE49BB}" sibTransId="{EBD4C778-9A92-4AA0-88DB-F205C2A490E7}"/>
    <dgm:cxn modelId="{F6E75192-D3C4-4A84-A72C-A97B548EE8EC}" srcId="{04677312-073E-48C7-931A-7B7A61E7D4E5}" destId="{4B51CA92-4AEB-46DB-A84E-A6A5AF262500}" srcOrd="2" destOrd="0" parTransId="{F591F81D-F6A6-436A-A27B-815A87EF8D8F}" sibTransId="{D393789D-3E26-4C91-8515-05E71D5CC112}"/>
    <dgm:cxn modelId="{C21BAA97-50DE-4F38-A104-27D703E305A5}" type="presOf" srcId="{6E72A075-8108-405A-B39A-20E527322C73}" destId="{6702F004-70C0-4EA1-87DA-E8215FDDB57F}" srcOrd="0" destOrd="1" presId="urn:microsoft.com/office/officeart/2005/8/layout/cycle4"/>
    <dgm:cxn modelId="{BD5F4E9B-8B3B-4D4E-9F00-0424CD03457E}" type="presOf" srcId="{6E72A075-8108-405A-B39A-20E527322C73}" destId="{E84E3BD7-EC8E-42E0-8B07-75BB08BE73E8}" srcOrd="1" destOrd="1" presId="urn:microsoft.com/office/officeart/2005/8/layout/cycle4"/>
    <dgm:cxn modelId="{9275AB9B-8CF3-41BB-BC44-37E2E504D5B0}" srcId="{04677312-073E-48C7-931A-7B7A61E7D4E5}" destId="{470210DE-FE08-41CC-BD84-60D78C10E8BB}" srcOrd="1" destOrd="0" parTransId="{42B95A43-F381-4957-B0CB-6CBB105B5B1B}" sibTransId="{78E0C816-0339-4DF9-894C-62820AD8C636}"/>
    <dgm:cxn modelId="{D8D43AA2-C4E3-4A3D-878E-1F334525D08E}" srcId="{4B51CA92-4AEB-46DB-A84E-A6A5AF262500}" destId="{6E72A075-8108-405A-B39A-20E527322C73}" srcOrd="1" destOrd="0" parTransId="{D50D8FEC-9272-4BA3-ACC6-F98B49A671CB}" sibTransId="{D9915CBB-A10E-47E6-89D0-542FC194AD80}"/>
    <dgm:cxn modelId="{3EB026A8-CC3C-4613-94B8-E702215D57E5}" type="presOf" srcId="{590394D9-7C24-417C-B0A5-23AEAE3DC8B1}" destId="{69EE6F6B-3483-45C4-B042-3FD098677BD2}" srcOrd="1" destOrd="0" presId="urn:microsoft.com/office/officeart/2005/8/layout/cycle4"/>
    <dgm:cxn modelId="{A8011BB8-CA0C-4B49-9FC6-010F9388A646}" type="presOf" srcId="{470210DE-FE08-41CC-BD84-60D78C10E8BB}" destId="{8043B408-434E-48AF-B49C-07DCE74870F4}" srcOrd="0" destOrd="0" presId="urn:microsoft.com/office/officeart/2005/8/layout/cycle4"/>
    <dgm:cxn modelId="{C18546C1-6FC5-408D-8347-4F80538AF30E}" type="presOf" srcId="{572ED77F-5A7D-47D6-92DF-5E7C6D205C05}" destId="{6702F004-70C0-4EA1-87DA-E8215FDDB57F}" srcOrd="0" destOrd="0" presId="urn:microsoft.com/office/officeart/2005/8/layout/cycle4"/>
    <dgm:cxn modelId="{56F47AC6-FFEA-4EEA-BDC8-C130041B70AB}" srcId="{3BA0FF7C-7EBE-4AB9-8360-8A1E95CB8E82}" destId="{A3EFD851-EA2D-4B85-A1E6-92E34EF19380}" srcOrd="0" destOrd="0" parTransId="{C77C67A5-BD13-4231-BD79-E1FCC14E6155}" sibTransId="{C69664CE-76F6-48B9-A382-F392ADE35200}"/>
    <dgm:cxn modelId="{43BB74D7-3D43-471E-96DF-ED85683DAC91}" type="presOf" srcId="{572ED77F-5A7D-47D6-92DF-5E7C6D205C05}" destId="{E84E3BD7-EC8E-42E0-8B07-75BB08BE73E8}" srcOrd="1" destOrd="0" presId="urn:microsoft.com/office/officeart/2005/8/layout/cycle4"/>
    <dgm:cxn modelId="{C38F2CDE-D4F6-406D-9BCF-4FE067F99AD6}" type="presOf" srcId="{04677312-073E-48C7-931A-7B7A61E7D4E5}" destId="{23FB5519-AD3D-498C-9D76-2461880C32B4}" srcOrd="0" destOrd="0" presId="urn:microsoft.com/office/officeart/2005/8/layout/cycle4"/>
    <dgm:cxn modelId="{77CCA7EA-170F-4E04-BDB4-E87816CC04FB}" type="presOf" srcId="{590394D9-7C24-417C-B0A5-23AEAE3DC8B1}" destId="{ABB4FA59-6FE1-4B97-8083-7FC9E383D74E}" srcOrd="0" destOrd="0" presId="urn:microsoft.com/office/officeart/2005/8/layout/cycle4"/>
    <dgm:cxn modelId="{EC5BFFEA-A38A-4171-B455-DF6F523942D5}" type="presOf" srcId="{4B51CA92-4AEB-46DB-A84E-A6A5AF262500}" destId="{60164706-894F-42EB-B44A-8C11726D92D1}" srcOrd="0" destOrd="0" presId="urn:microsoft.com/office/officeart/2005/8/layout/cycle4"/>
    <dgm:cxn modelId="{D220C9FD-F8CE-411D-9DB1-F874924E7145}" type="presOf" srcId="{B1F7CB4C-0383-4944-A5D4-3FAC02134E30}" destId="{5C919629-A2E2-425E-963F-D2C04570C633}" srcOrd="0" destOrd="0" presId="urn:microsoft.com/office/officeart/2005/8/layout/cycle4"/>
    <dgm:cxn modelId="{7A7295DB-8643-47FA-B752-EA4A5033CCA4}" type="presParOf" srcId="{23FB5519-AD3D-498C-9D76-2461880C32B4}" destId="{F2D55A2D-BD46-4E1B-B872-1275B6F184D3}" srcOrd="0" destOrd="0" presId="urn:microsoft.com/office/officeart/2005/8/layout/cycle4"/>
    <dgm:cxn modelId="{2A80EB46-67BD-4E39-809B-477066F0B4DA}" type="presParOf" srcId="{F2D55A2D-BD46-4E1B-B872-1275B6F184D3}" destId="{0FA2DF36-624A-4090-9C90-7650F8C04612}" srcOrd="0" destOrd="0" presId="urn:microsoft.com/office/officeart/2005/8/layout/cycle4"/>
    <dgm:cxn modelId="{1A30D496-4EE0-47E6-8466-0E8F465BB7A4}" type="presParOf" srcId="{0FA2DF36-624A-4090-9C90-7650F8C04612}" destId="{C42DFDC7-348C-4FE0-8F2C-1649BD9CA60F}" srcOrd="0" destOrd="0" presId="urn:microsoft.com/office/officeart/2005/8/layout/cycle4"/>
    <dgm:cxn modelId="{F467F6D6-F28F-458D-B0C3-444AC689B065}" type="presParOf" srcId="{0FA2DF36-624A-4090-9C90-7650F8C04612}" destId="{9F26DD51-C689-4AF7-84E3-E5F57CD5BC0B}" srcOrd="1" destOrd="0" presId="urn:microsoft.com/office/officeart/2005/8/layout/cycle4"/>
    <dgm:cxn modelId="{58A45048-3C57-470B-8860-7AFEB167354E}" type="presParOf" srcId="{F2D55A2D-BD46-4E1B-B872-1275B6F184D3}" destId="{65564F65-479B-42DE-9925-2EFD95F5FE59}" srcOrd="1" destOrd="0" presId="urn:microsoft.com/office/officeart/2005/8/layout/cycle4"/>
    <dgm:cxn modelId="{5129DEAD-B0E3-468F-B703-76948AFF877E}" type="presParOf" srcId="{65564F65-479B-42DE-9925-2EFD95F5FE59}" destId="{ABB4FA59-6FE1-4B97-8083-7FC9E383D74E}" srcOrd="0" destOrd="0" presId="urn:microsoft.com/office/officeart/2005/8/layout/cycle4"/>
    <dgm:cxn modelId="{CB5C9A15-508C-41E4-8E5B-276218A76E07}" type="presParOf" srcId="{65564F65-479B-42DE-9925-2EFD95F5FE59}" destId="{69EE6F6B-3483-45C4-B042-3FD098677BD2}" srcOrd="1" destOrd="0" presId="urn:microsoft.com/office/officeart/2005/8/layout/cycle4"/>
    <dgm:cxn modelId="{3E5C762F-9924-4A1C-A60D-3A1D991E81C0}" type="presParOf" srcId="{F2D55A2D-BD46-4E1B-B872-1275B6F184D3}" destId="{EA8C1823-EC4E-483E-B16C-B33FC00CAC44}" srcOrd="2" destOrd="0" presId="urn:microsoft.com/office/officeart/2005/8/layout/cycle4"/>
    <dgm:cxn modelId="{F7F79E46-0BD8-4A33-B0EE-54FF5D85ABB2}" type="presParOf" srcId="{EA8C1823-EC4E-483E-B16C-B33FC00CAC44}" destId="{6702F004-70C0-4EA1-87DA-E8215FDDB57F}" srcOrd="0" destOrd="0" presId="urn:microsoft.com/office/officeart/2005/8/layout/cycle4"/>
    <dgm:cxn modelId="{192EFC49-3CFF-481A-A49D-8D9ACD6206A5}" type="presParOf" srcId="{EA8C1823-EC4E-483E-B16C-B33FC00CAC44}" destId="{E84E3BD7-EC8E-42E0-8B07-75BB08BE73E8}" srcOrd="1" destOrd="0" presId="urn:microsoft.com/office/officeart/2005/8/layout/cycle4"/>
    <dgm:cxn modelId="{E19ACEA3-EB41-4D84-B4A6-9AC5B2FC1BD1}" type="presParOf" srcId="{F2D55A2D-BD46-4E1B-B872-1275B6F184D3}" destId="{A7EFE8B8-5D49-45FC-9022-AABC4D321A6E}" srcOrd="3" destOrd="0" presId="urn:microsoft.com/office/officeart/2005/8/layout/cycle4"/>
    <dgm:cxn modelId="{24D492DE-E6D9-4F78-9AB1-44F3D5D9349F}" type="presParOf" srcId="{A7EFE8B8-5D49-45FC-9022-AABC4D321A6E}" destId="{C7569055-D51C-4ED3-921B-C409BF097369}" srcOrd="0" destOrd="0" presId="urn:microsoft.com/office/officeart/2005/8/layout/cycle4"/>
    <dgm:cxn modelId="{7DB7CDEC-B566-4961-94EC-27FD36C79A53}" type="presParOf" srcId="{A7EFE8B8-5D49-45FC-9022-AABC4D321A6E}" destId="{B63081DF-585A-421A-B61E-032D26041AD5}" srcOrd="1" destOrd="0" presId="urn:microsoft.com/office/officeart/2005/8/layout/cycle4"/>
    <dgm:cxn modelId="{1C66D909-8AAF-4C57-AB9C-363CB7D6C76A}" type="presParOf" srcId="{F2D55A2D-BD46-4E1B-B872-1275B6F184D3}" destId="{C0FEAF80-501B-4F32-ADD3-D32206C60DB6}" srcOrd="4" destOrd="0" presId="urn:microsoft.com/office/officeart/2005/8/layout/cycle4"/>
    <dgm:cxn modelId="{E7BFC1DC-8B6B-4CFE-8F1F-A64C8D0C38E7}" type="presParOf" srcId="{23FB5519-AD3D-498C-9D76-2461880C32B4}" destId="{CB4837B2-6F56-4BC5-938D-789EA59CC6EF}" srcOrd="1" destOrd="0" presId="urn:microsoft.com/office/officeart/2005/8/layout/cycle4"/>
    <dgm:cxn modelId="{D3EFE720-DCB8-4E7B-8CBE-81E016717EA6}" type="presParOf" srcId="{CB4837B2-6F56-4BC5-938D-789EA59CC6EF}" destId="{5C919629-A2E2-425E-963F-D2C04570C633}" srcOrd="0" destOrd="0" presId="urn:microsoft.com/office/officeart/2005/8/layout/cycle4"/>
    <dgm:cxn modelId="{2F88D433-F4B4-4028-8C6B-43BCC3EA3649}" type="presParOf" srcId="{CB4837B2-6F56-4BC5-938D-789EA59CC6EF}" destId="{8043B408-434E-48AF-B49C-07DCE74870F4}" srcOrd="1" destOrd="0" presId="urn:microsoft.com/office/officeart/2005/8/layout/cycle4"/>
    <dgm:cxn modelId="{38346A2A-56F7-48B0-80B1-80364A5BBE01}" type="presParOf" srcId="{CB4837B2-6F56-4BC5-938D-789EA59CC6EF}" destId="{60164706-894F-42EB-B44A-8C11726D92D1}" srcOrd="2" destOrd="0" presId="urn:microsoft.com/office/officeart/2005/8/layout/cycle4"/>
    <dgm:cxn modelId="{52F0FA4B-645F-4B1C-B56D-6ADCC60E1634}" type="presParOf" srcId="{CB4837B2-6F56-4BC5-938D-789EA59CC6EF}" destId="{28737E32-FB99-46D4-9A0E-B8730226C0E6}" srcOrd="3" destOrd="0" presId="urn:microsoft.com/office/officeart/2005/8/layout/cycle4"/>
    <dgm:cxn modelId="{45E82EEC-0BAD-454D-8DF5-7E856448E30A}" type="presParOf" srcId="{CB4837B2-6F56-4BC5-938D-789EA59CC6EF}" destId="{4A1FA1EE-72CF-4EFB-B6F9-21547ACC7021}" srcOrd="4" destOrd="0" presId="urn:microsoft.com/office/officeart/2005/8/layout/cycle4"/>
    <dgm:cxn modelId="{E2801EB9-79D5-4AEB-8090-3CB4FC863AB9}" type="presParOf" srcId="{23FB5519-AD3D-498C-9D76-2461880C32B4}" destId="{3E9FC40B-EAB0-4BAA-AA33-4831A8BCABDE}" srcOrd="2" destOrd="0" presId="urn:microsoft.com/office/officeart/2005/8/layout/cycle4"/>
    <dgm:cxn modelId="{057F4C94-BA22-4A00-A6FD-EAA948FC1E64}" type="presParOf" srcId="{23FB5519-AD3D-498C-9D76-2461880C32B4}" destId="{5AC039D1-6206-4AD0-A96F-A205513D773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8DD74-10F4-4F2F-A7A6-DCB89EDC735A}" type="doc">
      <dgm:prSet loTypeId="urn:microsoft.com/office/officeart/2005/8/layout/matrix2" loCatId="matrix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070B011-3A50-4671-AFFF-08941011710A}">
      <dgm:prSet phldrT="[Text]"/>
      <dgm:spPr>
        <a:solidFill>
          <a:srgbClr val="FC5104">
            <a:alpha val="61000"/>
          </a:srgbClr>
        </a:solidFill>
      </dgm:spPr>
      <dgm:t>
        <a:bodyPr/>
        <a:lstStyle/>
        <a:p>
          <a:r>
            <a:rPr lang="en-US" dirty="0">
              <a:latin typeface="Arial Black" pitchFamily="34" charset="0"/>
            </a:rPr>
            <a:t>Risk taker</a:t>
          </a:r>
        </a:p>
        <a:p>
          <a:endParaRPr lang="en-US" dirty="0">
            <a:latin typeface="Arial Black" pitchFamily="34" charset="0"/>
          </a:endParaRPr>
        </a:p>
        <a:p>
          <a:r>
            <a:rPr lang="en-US" dirty="0">
              <a:latin typeface="Arial Black" pitchFamily="34" charset="0"/>
            </a:rPr>
            <a:t>Loves to be where the action is</a:t>
          </a:r>
        </a:p>
        <a:p>
          <a:endParaRPr lang="en-US" dirty="0"/>
        </a:p>
        <a:p>
          <a:r>
            <a:rPr lang="en-US" dirty="0">
              <a:latin typeface="Ravie" pitchFamily="82" charset="0"/>
            </a:rPr>
            <a:t>Go for it!</a:t>
          </a:r>
        </a:p>
      </dgm:t>
    </dgm:pt>
    <dgm:pt modelId="{35687DBC-3B28-408D-B641-339C1FE10816}" type="parTrans" cxnId="{1E3A736A-FC6F-45E0-BBDD-AA9A04F63A4B}">
      <dgm:prSet/>
      <dgm:spPr/>
      <dgm:t>
        <a:bodyPr/>
        <a:lstStyle/>
        <a:p>
          <a:endParaRPr lang="en-US"/>
        </a:p>
      </dgm:t>
    </dgm:pt>
    <dgm:pt modelId="{23296F94-787A-451D-9A35-19E1B4BB0D73}" type="sibTrans" cxnId="{1E3A736A-FC6F-45E0-BBDD-AA9A04F63A4B}">
      <dgm:prSet/>
      <dgm:spPr/>
      <dgm:t>
        <a:bodyPr/>
        <a:lstStyle/>
        <a:p>
          <a:endParaRPr lang="en-US"/>
        </a:p>
      </dgm:t>
    </dgm:pt>
    <dgm:pt modelId="{86B4F56C-F4F9-462C-8D93-366DB18CF079}">
      <dgm:prSet phldrT="[Text]"/>
      <dgm:spPr>
        <a:solidFill>
          <a:srgbClr val="008000">
            <a:alpha val="63000"/>
          </a:srgbClr>
        </a:solidFill>
      </dgm:spPr>
      <dgm:t>
        <a:bodyPr/>
        <a:lstStyle/>
        <a:p>
          <a:r>
            <a:rPr lang="en-US" dirty="0">
              <a:latin typeface="Arial Black" pitchFamily="34" charset="0"/>
            </a:rPr>
            <a:t>Knowledge is power</a:t>
          </a:r>
        </a:p>
        <a:p>
          <a:endParaRPr lang="en-US" dirty="0">
            <a:latin typeface="Arial Black" pitchFamily="34" charset="0"/>
          </a:endParaRPr>
        </a:p>
      </dgm:t>
    </dgm:pt>
    <dgm:pt modelId="{B17FAD7F-2AB1-4F5B-98D7-A3B6B0783D9E}" type="parTrans" cxnId="{FCB56F69-13CC-4FDA-82DE-86381FE6816B}">
      <dgm:prSet/>
      <dgm:spPr/>
      <dgm:t>
        <a:bodyPr/>
        <a:lstStyle/>
        <a:p>
          <a:endParaRPr lang="en-US"/>
        </a:p>
      </dgm:t>
    </dgm:pt>
    <dgm:pt modelId="{F4B35E7B-E9C4-48A2-8940-A67EEA2A5184}" type="sibTrans" cxnId="{FCB56F69-13CC-4FDA-82DE-86381FE6816B}">
      <dgm:prSet/>
      <dgm:spPr/>
      <dgm:t>
        <a:bodyPr/>
        <a:lstStyle/>
        <a:p>
          <a:endParaRPr lang="en-US"/>
        </a:p>
      </dgm:t>
    </dgm:pt>
    <dgm:pt modelId="{FC554764-3CF9-43F1-8DDD-A8F4B1980357}">
      <dgm:prSet phldrT="[Text]"/>
      <dgm:spPr>
        <a:solidFill>
          <a:srgbClr val="008000">
            <a:alpha val="63000"/>
          </a:srgbClr>
        </a:solidFill>
      </dgm:spPr>
      <dgm:t>
        <a:bodyPr/>
        <a:lstStyle/>
        <a:p>
          <a:r>
            <a:rPr lang="en-US" dirty="0"/>
            <a:t>Point 2</a:t>
          </a:r>
        </a:p>
      </dgm:t>
    </dgm:pt>
    <dgm:pt modelId="{80CBCEE3-E75E-4512-8224-2CAF85343E80}" type="parTrans" cxnId="{52604C3F-3ADA-4616-A8E7-7C872933DADC}">
      <dgm:prSet/>
      <dgm:spPr/>
      <dgm:t>
        <a:bodyPr/>
        <a:lstStyle/>
        <a:p>
          <a:endParaRPr lang="en-US"/>
        </a:p>
      </dgm:t>
    </dgm:pt>
    <dgm:pt modelId="{7B062FD8-0C52-4DC9-90B5-235185979740}" type="sibTrans" cxnId="{52604C3F-3ADA-4616-A8E7-7C872933DADC}">
      <dgm:prSet/>
      <dgm:spPr/>
      <dgm:t>
        <a:bodyPr/>
        <a:lstStyle/>
        <a:p>
          <a:endParaRPr lang="en-US"/>
        </a:p>
      </dgm:t>
    </dgm:pt>
    <dgm:pt modelId="{725BF62A-6FD7-4DDC-B9FA-6D0E6ECC6A54}">
      <dgm:prSet phldrT="[Text]"/>
      <dgm:spPr>
        <a:solidFill>
          <a:srgbClr val="000099">
            <a:alpha val="65000"/>
          </a:srgbClr>
        </a:solidFill>
      </dgm:spPr>
      <dgm:t>
        <a:bodyPr/>
        <a:lstStyle/>
        <a:p>
          <a:r>
            <a:rPr lang="en-US" dirty="0">
              <a:latin typeface="Arial Black" pitchFamily="34" charset="0"/>
            </a:rPr>
            <a:t>Seek to love and be loved</a:t>
          </a:r>
        </a:p>
        <a:p>
          <a:r>
            <a:rPr lang="en-US" dirty="0">
              <a:latin typeface="Arial Black" pitchFamily="34" charset="0"/>
            </a:rPr>
            <a:t>Value Peace and Harmony</a:t>
          </a:r>
        </a:p>
        <a:p>
          <a:r>
            <a:rPr lang="en-US" dirty="0">
              <a:latin typeface="Arial Black" pitchFamily="34" charset="0"/>
            </a:rPr>
            <a:t>Wear your heart on your sleeve</a:t>
          </a:r>
        </a:p>
        <a:p>
          <a:r>
            <a:rPr lang="en-US" dirty="0">
              <a:latin typeface="Script MT Bold" pitchFamily="66" charset="0"/>
            </a:rPr>
            <a:t>To </a:t>
          </a:r>
          <a:r>
            <a:rPr lang="en-US" dirty="0" err="1">
              <a:latin typeface="Script MT Bold" pitchFamily="66" charset="0"/>
            </a:rPr>
            <a:t>thine</a:t>
          </a:r>
          <a:r>
            <a:rPr lang="en-US" dirty="0">
              <a:latin typeface="Script MT Bold" pitchFamily="66" charset="0"/>
            </a:rPr>
            <a:t> own self  be true</a:t>
          </a:r>
        </a:p>
      </dgm:t>
    </dgm:pt>
    <dgm:pt modelId="{7479CF0E-8EC0-4921-BD5E-A73C796A173B}" type="sibTrans" cxnId="{5B0C5CD6-1D92-470A-9B70-46E07F26168B}">
      <dgm:prSet/>
      <dgm:spPr/>
      <dgm:t>
        <a:bodyPr/>
        <a:lstStyle/>
        <a:p>
          <a:endParaRPr lang="en-US"/>
        </a:p>
      </dgm:t>
    </dgm:pt>
    <dgm:pt modelId="{6A740434-B3F3-4041-809B-3D6DA13BAF42}" type="parTrans" cxnId="{5B0C5CD6-1D92-470A-9B70-46E07F26168B}">
      <dgm:prSet/>
      <dgm:spPr/>
      <dgm:t>
        <a:bodyPr/>
        <a:lstStyle/>
        <a:p>
          <a:endParaRPr lang="en-US"/>
        </a:p>
      </dgm:t>
    </dgm:pt>
    <dgm:pt modelId="{3BFB7CD1-A20B-4A20-ABCD-22C380576556}">
      <dgm:prSet phldrT="[Text]"/>
      <dgm:spPr>
        <a:solidFill>
          <a:srgbClr val="ECC314">
            <a:alpha val="8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>
              <a:latin typeface="Arial Black" pitchFamily="34" charset="0"/>
            </a:rPr>
            <a:t>Plan it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>
              <a:latin typeface="Arial Black" pitchFamily="34" charset="0"/>
            </a:rPr>
            <a:t>An Organizer and Planner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Bradley Hand ITC" pitchFamily="66" charset="0"/>
            </a:rPr>
            <a:t>Early to bed, Early to Rise</a:t>
          </a:r>
        </a:p>
      </dgm:t>
    </dgm:pt>
    <dgm:pt modelId="{00D3FE70-437F-4063-8501-60DB047C811D}" type="parTrans" cxnId="{8F8157CE-E97B-4E7E-BFC0-C55A30298606}">
      <dgm:prSet/>
      <dgm:spPr/>
      <dgm:t>
        <a:bodyPr/>
        <a:lstStyle/>
        <a:p>
          <a:endParaRPr lang="en-US"/>
        </a:p>
      </dgm:t>
    </dgm:pt>
    <dgm:pt modelId="{41E909AC-8EBB-4530-9C52-7E54C1B0A912}" type="sibTrans" cxnId="{8F8157CE-E97B-4E7E-BFC0-C55A30298606}">
      <dgm:prSet/>
      <dgm:spPr/>
      <dgm:t>
        <a:bodyPr/>
        <a:lstStyle/>
        <a:p>
          <a:endParaRPr lang="en-US"/>
        </a:p>
      </dgm:t>
    </dgm:pt>
    <dgm:pt modelId="{EDA4FE9A-3517-45D1-AD91-57CEB7058999}" type="pres">
      <dgm:prSet presAssocID="{8278DD74-10F4-4F2F-A7A6-DCB89EDC735A}" presName="matrix" presStyleCnt="0">
        <dgm:presLayoutVars>
          <dgm:chMax val="1"/>
          <dgm:dir/>
          <dgm:resizeHandles val="exact"/>
        </dgm:presLayoutVars>
      </dgm:prSet>
      <dgm:spPr/>
    </dgm:pt>
    <dgm:pt modelId="{99DEAF41-C082-4168-B6CA-D2A70C9F15A7}" type="pres">
      <dgm:prSet presAssocID="{8278DD74-10F4-4F2F-A7A6-DCB89EDC735A}" presName="axisShape" presStyleLbl="bgShp" presStyleIdx="0" presStyleCnt="1"/>
      <dgm:spPr/>
    </dgm:pt>
    <dgm:pt modelId="{B3BC5330-DC97-427D-B020-91EF7275E710}" type="pres">
      <dgm:prSet presAssocID="{8278DD74-10F4-4F2F-A7A6-DCB89EDC735A}" presName="rect1" presStyleLbl="node1" presStyleIdx="0" presStyleCnt="4" custScaleX="117501" custScaleY="103987" custLinFactNeighborX="-7499" custLinFactNeighborY="-743">
        <dgm:presLayoutVars>
          <dgm:chMax val="0"/>
          <dgm:chPref val="0"/>
          <dgm:bulletEnabled val="1"/>
        </dgm:presLayoutVars>
      </dgm:prSet>
      <dgm:spPr/>
    </dgm:pt>
    <dgm:pt modelId="{25B08D67-E757-43C3-8AAF-0C2A8829AEDA}" type="pres">
      <dgm:prSet presAssocID="{8278DD74-10F4-4F2F-A7A6-DCB89EDC735A}" presName="rect2" presStyleLbl="node1" presStyleIdx="1" presStyleCnt="4" custScaleX="118987" custScaleY="105473" custLinFactNeighborX="7500" custLinFactNeighborY="-3378">
        <dgm:presLayoutVars>
          <dgm:chMax val="0"/>
          <dgm:chPref val="0"/>
          <dgm:bulletEnabled val="1"/>
        </dgm:presLayoutVars>
      </dgm:prSet>
      <dgm:spPr/>
    </dgm:pt>
    <dgm:pt modelId="{2E650073-63AB-416A-9260-73E73F32679D}" type="pres">
      <dgm:prSet presAssocID="{8278DD74-10F4-4F2F-A7A6-DCB89EDC735A}" presName="rect3" presStyleLbl="node1" presStyleIdx="2" presStyleCnt="4" custScaleX="117501" custScaleY="98716" custLinFactNeighborX="-7499" custLinFactNeighborY="-2635">
        <dgm:presLayoutVars>
          <dgm:chMax val="0"/>
          <dgm:chPref val="0"/>
          <dgm:bulletEnabled val="1"/>
        </dgm:presLayoutVars>
      </dgm:prSet>
      <dgm:spPr/>
    </dgm:pt>
    <dgm:pt modelId="{6DB6B8E3-E097-4E8D-9338-904F93ABE655}" type="pres">
      <dgm:prSet presAssocID="{8278DD74-10F4-4F2F-A7A6-DCB89EDC735A}" presName="rect4" presStyleLbl="node1" presStyleIdx="3" presStyleCnt="4" custScaleX="120271" custScaleY="102703" custLinFactNeighborX="8142" custLinFactNeighborY="-642">
        <dgm:presLayoutVars>
          <dgm:chMax val="0"/>
          <dgm:chPref val="0"/>
          <dgm:bulletEnabled val="1"/>
        </dgm:presLayoutVars>
      </dgm:prSet>
      <dgm:spPr/>
    </dgm:pt>
  </dgm:ptLst>
  <dgm:cxnLst>
    <dgm:cxn modelId="{ACDE6B12-C888-4AFC-8CBB-6434C9C7C9A9}" type="presOf" srcId="{725BF62A-6FD7-4DDC-B9FA-6D0E6ECC6A54}" destId="{B3BC5330-DC97-427D-B020-91EF7275E710}" srcOrd="0" destOrd="0" presId="urn:microsoft.com/office/officeart/2005/8/layout/matrix2"/>
    <dgm:cxn modelId="{52604C3F-3ADA-4616-A8E7-7C872933DADC}" srcId="{86B4F56C-F4F9-462C-8D93-366DB18CF079}" destId="{FC554764-3CF9-43F1-8DDD-A8F4B1980357}" srcOrd="0" destOrd="0" parTransId="{80CBCEE3-E75E-4512-8224-2CAF85343E80}" sibTransId="{7B062FD8-0C52-4DC9-90B5-235185979740}"/>
    <dgm:cxn modelId="{1BB1DE54-9592-49E2-9FBB-CD9B0FCA6B11}" type="presOf" srcId="{86B4F56C-F4F9-462C-8D93-366DB18CF079}" destId="{6DB6B8E3-E097-4E8D-9338-904F93ABE655}" srcOrd="0" destOrd="0" presId="urn:microsoft.com/office/officeart/2005/8/layout/matrix2"/>
    <dgm:cxn modelId="{26D4AD57-C53C-42BF-B82E-B9093C00D8CA}" type="presOf" srcId="{3BFB7CD1-A20B-4A20-ABCD-22C380576556}" destId="{25B08D67-E757-43C3-8AAF-0C2A8829AEDA}" srcOrd="0" destOrd="0" presId="urn:microsoft.com/office/officeart/2005/8/layout/matrix2"/>
    <dgm:cxn modelId="{FCB56F69-13CC-4FDA-82DE-86381FE6816B}" srcId="{8278DD74-10F4-4F2F-A7A6-DCB89EDC735A}" destId="{86B4F56C-F4F9-462C-8D93-366DB18CF079}" srcOrd="3" destOrd="0" parTransId="{B17FAD7F-2AB1-4F5B-98D7-A3B6B0783D9E}" sibTransId="{F4B35E7B-E9C4-48A2-8940-A67EEA2A5184}"/>
    <dgm:cxn modelId="{1E3A736A-FC6F-45E0-BBDD-AA9A04F63A4B}" srcId="{8278DD74-10F4-4F2F-A7A6-DCB89EDC735A}" destId="{A070B011-3A50-4671-AFFF-08941011710A}" srcOrd="2" destOrd="0" parTransId="{35687DBC-3B28-408D-B641-339C1FE10816}" sibTransId="{23296F94-787A-451D-9A35-19E1B4BB0D73}"/>
    <dgm:cxn modelId="{F799D7B2-A00F-48B5-9F6D-A290827B45B2}" type="presOf" srcId="{8278DD74-10F4-4F2F-A7A6-DCB89EDC735A}" destId="{EDA4FE9A-3517-45D1-AD91-57CEB7058999}" srcOrd="0" destOrd="0" presId="urn:microsoft.com/office/officeart/2005/8/layout/matrix2"/>
    <dgm:cxn modelId="{8F8157CE-E97B-4E7E-BFC0-C55A30298606}" srcId="{8278DD74-10F4-4F2F-A7A6-DCB89EDC735A}" destId="{3BFB7CD1-A20B-4A20-ABCD-22C380576556}" srcOrd="1" destOrd="0" parTransId="{00D3FE70-437F-4063-8501-60DB047C811D}" sibTransId="{41E909AC-8EBB-4530-9C52-7E54C1B0A912}"/>
    <dgm:cxn modelId="{3300DACE-0E6E-4DDE-A145-310C512D855C}" type="presOf" srcId="{FC554764-3CF9-43F1-8DDD-A8F4B1980357}" destId="{6DB6B8E3-E097-4E8D-9338-904F93ABE655}" srcOrd="0" destOrd="1" presId="urn:microsoft.com/office/officeart/2005/8/layout/matrix2"/>
    <dgm:cxn modelId="{5B0C5CD6-1D92-470A-9B70-46E07F26168B}" srcId="{8278DD74-10F4-4F2F-A7A6-DCB89EDC735A}" destId="{725BF62A-6FD7-4DDC-B9FA-6D0E6ECC6A54}" srcOrd="0" destOrd="0" parTransId="{6A740434-B3F3-4041-809B-3D6DA13BAF42}" sibTransId="{7479CF0E-8EC0-4921-BD5E-A73C796A173B}"/>
    <dgm:cxn modelId="{AB5C1BDE-5FDB-4319-B04E-90352B04069F}" type="presOf" srcId="{A070B011-3A50-4671-AFFF-08941011710A}" destId="{2E650073-63AB-416A-9260-73E73F32679D}" srcOrd="0" destOrd="0" presId="urn:microsoft.com/office/officeart/2005/8/layout/matrix2"/>
    <dgm:cxn modelId="{7E45F21A-593D-4B3A-A705-760F2B05A109}" type="presParOf" srcId="{EDA4FE9A-3517-45D1-AD91-57CEB7058999}" destId="{99DEAF41-C082-4168-B6CA-D2A70C9F15A7}" srcOrd="0" destOrd="0" presId="urn:microsoft.com/office/officeart/2005/8/layout/matrix2"/>
    <dgm:cxn modelId="{E8BEBB4F-A58A-4545-94F2-B11B4B35C40D}" type="presParOf" srcId="{EDA4FE9A-3517-45D1-AD91-57CEB7058999}" destId="{B3BC5330-DC97-427D-B020-91EF7275E710}" srcOrd="1" destOrd="0" presId="urn:microsoft.com/office/officeart/2005/8/layout/matrix2"/>
    <dgm:cxn modelId="{BC1D4556-C7ED-44F4-A209-0794D214709F}" type="presParOf" srcId="{EDA4FE9A-3517-45D1-AD91-57CEB7058999}" destId="{25B08D67-E757-43C3-8AAF-0C2A8829AEDA}" srcOrd="2" destOrd="0" presId="urn:microsoft.com/office/officeart/2005/8/layout/matrix2"/>
    <dgm:cxn modelId="{120F8C8F-04B7-4CD9-A0C1-6A6B59C78EBB}" type="presParOf" srcId="{EDA4FE9A-3517-45D1-AD91-57CEB7058999}" destId="{2E650073-63AB-416A-9260-73E73F32679D}" srcOrd="3" destOrd="0" presId="urn:microsoft.com/office/officeart/2005/8/layout/matrix2"/>
    <dgm:cxn modelId="{6667C014-A87C-4CD5-81EE-4A7AC6BDA195}" type="presParOf" srcId="{EDA4FE9A-3517-45D1-AD91-57CEB7058999}" destId="{6DB6B8E3-E097-4E8D-9338-904F93ABE65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34389-C4F7-434F-AE46-428AFF7975A3}" type="doc">
      <dgm:prSet loTypeId="urn:microsoft.com/office/officeart/2005/8/layout/list1" loCatId="list" qsTypeId="urn:microsoft.com/office/officeart/2005/8/quickstyle/3d5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2FFC3A1-00A9-4345-8F11-84A115574EC9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Family</a:t>
          </a:r>
        </a:p>
      </dgm:t>
    </dgm:pt>
    <dgm:pt modelId="{8BEE8F58-4F56-42BA-9909-08B9AFD80219}" type="parTrans" cxnId="{801F1BD3-B94A-40D2-BBA7-5F432725085A}">
      <dgm:prSet/>
      <dgm:spPr/>
      <dgm:t>
        <a:bodyPr/>
        <a:lstStyle/>
        <a:p>
          <a:endParaRPr lang="en-US"/>
        </a:p>
      </dgm:t>
    </dgm:pt>
    <dgm:pt modelId="{20963C9B-5E9B-47BB-B0B1-2302B6C2A059}" type="sibTrans" cxnId="{801F1BD3-B94A-40D2-BBA7-5F432725085A}">
      <dgm:prSet/>
      <dgm:spPr/>
      <dgm:t>
        <a:bodyPr/>
        <a:lstStyle/>
        <a:p>
          <a:endParaRPr lang="en-US"/>
        </a:p>
      </dgm:t>
    </dgm:pt>
    <dgm:pt modelId="{10791DEA-576A-4524-A30E-045EA363A89F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Trial</a:t>
          </a:r>
        </a:p>
      </dgm:t>
    </dgm:pt>
    <dgm:pt modelId="{04788D23-CA34-4FA0-B2FE-5C2B738AC3D6}" type="parTrans" cxnId="{9253529F-38B7-4762-BB04-285EF88F46ED}">
      <dgm:prSet/>
      <dgm:spPr/>
      <dgm:t>
        <a:bodyPr/>
        <a:lstStyle/>
        <a:p>
          <a:endParaRPr lang="en-US"/>
        </a:p>
      </dgm:t>
    </dgm:pt>
    <dgm:pt modelId="{9F75DABE-150D-4B94-9216-2C6C0A9B0891}" type="sibTrans" cxnId="{9253529F-38B7-4762-BB04-285EF88F46ED}">
      <dgm:prSet/>
      <dgm:spPr/>
      <dgm:t>
        <a:bodyPr/>
        <a:lstStyle/>
        <a:p>
          <a:endParaRPr lang="en-US"/>
        </a:p>
      </dgm:t>
    </dgm:pt>
    <dgm:pt modelId="{E7B124B2-2AE7-4992-9524-F415CD3C32C8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Tax</a:t>
          </a:r>
        </a:p>
      </dgm:t>
    </dgm:pt>
    <dgm:pt modelId="{3DF7D68E-5100-47C9-97BD-AA8542CC9815}" type="parTrans" cxnId="{3A86C618-563B-4C5E-8F54-9269ABA96431}">
      <dgm:prSet/>
      <dgm:spPr/>
      <dgm:t>
        <a:bodyPr/>
        <a:lstStyle/>
        <a:p>
          <a:endParaRPr lang="en-US"/>
        </a:p>
      </dgm:t>
    </dgm:pt>
    <dgm:pt modelId="{BF474ACA-A17F-40BD-87A0-1D1CDA51DE56}" type="sibTrans" cxnId="{3A86C618-563B-4C5E-8F54-9269ABA96431}">
      <dgm:prSet/>
      <dgm:spPr/>
      <dgm:t>
        <a:bodyPr/>
        <a:lstStyle/>
        <a:p>
          <a:endParaRPr lang="en-US"/>
        </a:p>
      </dgm:t>
    </dgm:pt>
    <dgm:pt modelId="{ED3DC179-898D-482C-B360-D93EE4A8039D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Contract</a:t>
          </a:r>
        </a:p>
      </dgm:t>
    </dgm:pt>
    <dgm:pt modelId="{BA4C0E01-6E72-46A2-B1FB-6F8E5BE8AD52}" type="parTrans" cxnId="{7D8CE6EB-FDE5-4E30-89A3-3B32AECD6E9B}">
      <dgm:prSet/>
      <dgm:spPr/>
      <dgm:t>
        <a:bodyPr/>
        <a:lstStyle/>
        <a:p>
          <a:endParaRPr lang="en-US"/>
        </a:p>
      </dgm:t>
    </dgm:pt>
    <dgm:pt modelId="{F411D3CB-3452-4F0B-81BE-E9A05D2CC7C0}" type="sibTrans" cxnId="{7D8CE6EB-FDE5-4E30-89A3-3B32AECD6E9B}">
      <dgm:prSet/>
      <dgm:spPr/>
      <dgm:t>
        <a:bodyPr/>
        <a:lstStyle/>
        <a:p>
          <a:endParaRPr lang="en-US"/>
        </a:p>
      </dgm:t>
    </dgm:pt>
    <dgm:pt modelId="{07496400-1D25-4106-8ACF-1D512B2F03F8}" type="pres">
      <dgm:prSet presAssocID="{CB534389-C4F7-434F-AE46-428AFF7975A3}" presName="linear" presStyleCnt="0">
        <dgm:presLayoutVars>
          <dgm:dir/>
          <dgm:animLvl val="lvl"/>
          <dgm:resizeHandles val="exact"/>
        </dgm:presLayoutVars>
      </dgm:prSet>
      <dgm:spPr/>
    </dgm:pt>
    <dgm:pt modelId="{14CA9176-6193-4621-B75A-E0ACB11A6DA5}" type="pres">
      <dgm:prSet presAssocID="{C2FFC3A1-00A9-4345-8F11-84A115574EC9}" presName="parentLin" presStyleCnt="0"/>
      <dgm:spPr/>
    </dgm:pt>
    <dgm:pt modelId="{736A9BDD-86E9-46B7-98C8-E07C70136AEA}" type="pres">
      <dgm:prSet presAssocID="{C2FFC3A1-00A9-4345-8F11-84A115574EC9}" presName="parentLeftMargin" presStyleLbl="node1" presStyleIdx="0" presStyleCnt="4"/>
      <dgm:spPr/>
    </dgm:pt>
    <dgm:pt modelId="{5887F51C-5F2A-43EA-BF1D-7603441B4657}" type="pres">
      <dgm:prSet presAssocID="{C2FFC3A1-00A9-4345-8F11-84A115574EC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E59FCE-F627-43A0-9858-ABA6808E8A50}" type="pres">
      <dgm:prSet presAssocID="{C2FFC3A1-00A9-4345-8F11-84A115574EC9}" presName="negativeSpace" presStyleCnt="0"/>
      <dgm:spPr/>
    </dgm:pt>
    <dgm:pt modelId="{1C14AB95-9519-4BCF-A982-D36EDC6B4548}" type="pres">
      <dgm:prSet presAssocID="{C2FFC3A1-00A9-4345-8F11-84A115574EC9}" presName="childText" presStyleLbl="conFgAcc1" presStyleIdx="0" presStyleCnt="4">
        <dgm:presLayoutVars>
          <dgm:bulletEnabled val="1"/>
        </dgm:presLayoutVars>
      </dgm:prSet>
      <dgm:spPr>
        <a:solidFill>
          <a:schemeClr val="accent2">
            <a:lumMod val="50000"/>
            <a:alpha val="90000"/>
          </a:schemeClr>
        </a:solidFill>
      </dgm:spPr>
    </dgm:pt>
    <dgm:pt modelId="{17BD16E3-D054-4EFB-8AA8-538CA1A518B2}" type="pres">
      <dgm:prSet presAssocID="{20963C9B-5E9B-47BB-B0B1-2302B6C2A059}" presName="spaceBetweenRectangles" presStyleCnt="0"/>
      <dgm:spPr/>
    </dgm:pt>
    <dgm:pt modelId="{22710F67-257D-452E-A0CF-68AC4E3545CA}" type="pres">
      <dgm:prSet presAssocID="{10791DEA-576A-4524-A30E-045EA363A89F}" presName="parentLin" presStyleCnt="0"/>
      <dgm:spPr/>
    </dgm:pt>
    <dgm:pt modelId="{82DDE3F0-1BD8-4BC2-8F4C-59B11B8EF3BA}" type="pres">
      <dgm:prSet presAssocID="{10791DEA-576A-4524-A30E-045EA363A89F}" presName="parentLeftMargin" presStyleLbl="node1" presStyleIdx="0" presStyleCnt="4"/>
      <dgm:spPr/>
    </dgm:pt>
    <dgm:pt modelId="{B8BA4027-BB3A-4255-9FA9-6C8ADB5355D6}" type="pres">
      <dgm:prSet presAssocID="{10791DEA-576A-4524-A30E-045EA363A89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ECD6C7-C722-44D2-A9A9-432545017B06}" type="pres">
      <dgm:prSet presAssocID="{10791DEA-576A-4524-A30E-045EA363A89F}" presName="negativeSpace" presStyleCnt="0"/>
      <dgm:spPr/>
    </dgm:pt>
    <dgm:pt modelId="{4C85D9DF-4652-459E-9233-24A1F292D73E}" type="pres">
      <dgm:prSet presAssocID="{10791DEA-576A-4524-A30E-045EA363A89F}" presName="childText" presStyleLbl="conFgAcc1" presStyleIdx="1" presStyleCnt="4">
        <dgm:presLayoutVars>
          <dgm:bulletEnabled val="1"/>
        </dgm:presLayoutVars>
      </dgm:prSet>
      <dgm:spPr>
        <a:solidFill>
          <a:srgbClr val="FC5104">
            <a:alpha val="90000"/>
          </a:srgbClr>
        </a:solidFill>
      </dgm:spPr>
    </dgm:pt>
    <dgm:pt modelId="{A3981E1F-4228-4EB9-96D4-00277F70F8F1}" type="pres">
      <dgm:prSet presAssocID="{9F75DABE-150D-4B94-9216-2C6C0A9B0891}" presName="spaceBetweenRectangles" presStyleCnt="0"/>
      <dgm:spPr/>
    </dgm:pt>
    <dgm:pt modelId="{CD1912C9-B109-4E01-8600-D8B52B455B13}" type="pres">
      <dgm:prSet presAssocID="{E7B124B2-2AE7-4992-9524-F415CD3C32C8}" presName="parentLin" presStyleCnt="0"/>
      <dgm:spPr/>
    </dgm:pt>
    <dgm:pt modelId="{D8FA3D5D-C1E2-4960-BAB6-296D134DEC2C}" type="pres">
      <dgm:prSet presAssocID="{E7B124B2-2AE7-4992-9524-F415CD3C32C8}" presName="parentLeftMargin" presStyleLbl="node1" presStyleIdx="1" presStyleCnt="4"/>
      <dgm:spPr/>
    </dgm:pt>
    <dgm:pt modelId="{AE0CB459-D908-47D7-89DB-5D7C01B71FCD}" type="pres">
      <dgm:prSet presAssocID="{E7B124B2-2AE7-4992-9524-F415CD3C32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CB85FDE-0EED-4794-97AD-C96EDB78BDEF}" type="pres">
      <dgm:prSet presAssocID="{E7B124B2-2AE7-4992-9524-F415CD3C32C8}" presName="negativeSpace" presStyleCnt="0"/>
      <dgm:spPr/>
    </dgm:pt>
    <dgm:pt modelId="{9D02693D-7955-4033-8039-35858738CF97}" type="pres">
      <dgm:prSet presAssocID="{E7B124B2-2AE7-4992-9524-F415CD3C32C8}" presName="childText" presStyleLbl="conFgAcc1" presStyleIdx="2" presStyleCnt="4">
        <dgm:presLayoutVars>
          <dgm:bulletEnabled val="1"/>
        </dgm:presLayoutVars>
      </dgm:prSet>
      <dgm:spPr>
        <a:solidFill>
          <a:srgbClr val="ECC314">
            <a:alpha val="90000"/>
          </a:srgbClr>
        </a:solidFill>
      </dgm:spPr>
    </dgm:pt>
    <dgm:pt modelId="{1C9BE138-09E3-4ED0-843C-0DF81B580053}" type="pres">
      <dgm:prSet presAssocID="{BF474ACA-A17F-40BD-87A0-1D1CDA51DE56}" presName="spaceBetweenRectangles" presStyleCnt="0"/>
      <dgm:spPr/>
    </dgm:pt>
    <dgm:pt modelId="{FAAA1DE1-EE48-4D71-8755-BF41ECD4AA24}" type="pres">
      <dgm:prSet presAssocID="{ED3DC179-898D-482C-B360-D93EE4A8039D}" presName="parentLin" presStyleCnt="0"/>
      <dgm:spPr/>
    </dgm:pt>
    <dgm:pt modelId="{2EF1E18A-4A1B-40C0-9CB7-8FE2F9E626BE}" type="pres">
      <dgm:prSet presAssocID="{ED3DC179-898D-482C-B360-D93EE4A8039D}" presName="parentLeftMargin" presStyleLbl="node1" presStyleIdx="2" presStyleCnt="4"/>
      <dgm:spPr/>
    </dgm:pt>
    <dgm:pt modelId="{C7F6D9CF-377A-45D4-831A-1A344A40257A}" type="pres">
      <dgm:prSet presAssocID="{ED3DC179-898D-482C-B360-D93EE4A8039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21905AC-FBD6-4829-82BE-76E0541B8726}" type="pres">
      <dgm:prSet presAssocID="{ED3DC179-898D-482C-B360-D93EE4A8039D}" presName="negativeSpace" presStyleCnt="0"/>
      <dgm:spPr/>
    </dgm:pt>
    <dgm:pt modelId="{139206A1-213C-4C54-88D2-3AE934B685F3}" type="pres">
      <dgm:prSet presAssocID="{ED3DC179-898D-482C-B360-D93EE4A8039D}" presName="childText" presStyleLbl="conFgAcc1" presStyleIdx="3" presStyleCnt="4">
        <dgm:presLayoutVars>
          <dgm:bulletEnabled val="1"/>
        </dgm:presLayoutVars>
      </dgm:prSet>
      <dgm:spPr>
        <a:solidFill>
          <a:srgbClr val="008000">
            <a:alpha val="90000"/>
          </a:srgbClr>
        </a:solidFill>
      </dgm:spPr>
    </dgm:pt>
  </dgm:ptLst>
  <dgm:cxnLst>
    <dgm:cxn modelId="{3A86C618-563B-4C5E-8F54-9269ABA96431}" srcId="{CB534389-C4F7-434F-AE46-428AFF7975A3}" destId="{E7B124B2-2AE7-4992-9524-F415CD3C32C8}" srcOrd="2" destOrd="0" parTransId="{3DF7D68E-5100-47C9-97BD-AA8542CC9815}" sibTransId="{BF474ACA-A17F-40BD-87A0-1D1CDA51DE56}"/>
    <dgm:cxn modelId="{25C05C31-62BE-4D1C-849B-4A4A64E2A2DA}" type="presOf" srcId="{ED3DC179-898D-482C-B360-D93EE4A8039D}" destId="{C7F6D9CF-377A-45D4-831A-1A344A40257A}" srcOrd="1" destOrd="0" presId="urn:microsoft.com/office/officeart/2005/8/layout/list1"/>
    <dgm:cxn modelId="{822BD032-131B-446F-90EB-F1360E536F15}" type="presOf" srcId="{C2FFC3A1-00A9-4345-8F11-84A115574EC9}" destId="{736A9BDD-86E9-46B7-98C8-E07C70136AEA}" srcOrd="0" destOrd="0" presId="urn:microsoft.com/office/officeart/2005/8/layout/list1"/>
    <dgm:cxn modelId="{1FAD1F40-3861-4C58-970D-56CF2444C226}" type="presOf" srcId="{10791DEA-576A-4524-A30E-045EA363A89F}" destId="{B8BA4027-BB3A-4255-9FA9-6C8ADB5355D6}" srcOrd="1" destOrd="0" presId="urn:microsoft.com/office/officeart/2005/8/layout/list1"/>
    <dgm:cxn modelId="{7A1C3E4D-D2C9-42A1-B4B7-008A22F97C80}" type="presOf" srcId="{CB534389-C4F7-434F-AE46-428AFF7975A3}" destId="{07496400-1D25-4106-8ACF-1D512B2F03F8}" srcOrd="0" destOrd="0" presId="urn:microsoft.com/office/officeart/2005/8/layout/list1"/>
    <dgm:cxn modelId="{0532474E-C5FE-49D3-80E5-96A9060FFCBF}" type="presOf" srcId="{E7B124B2-2AE7-4992-9524-F415CD3C32C8}" destId="{AE0CB459-D908-47D7-89DB-5D7C01B71FCD}" srcOrd="1" destOrd="0" presId="urn:microsoft.com/office/officeart/2005/8/layout/list1"/>
    <dgm:cxn modelId="{9253529F-38B7-4762-BB04-285EF88F46ED}" srcId="{CB534389-C4F7-434F-AE46-428AFF7975A3}" destId="{10791DEA-576A-4524-A30E-045EA363A89F}" srcOrd="1" destOrd="0" parTransId="{04788D23-CA34-4FA0-B2FE-5C2B738AC3D6}" sibTransId="{9F75DABE-150D-4B94-9216-2C6C0A9B0891}"/>
    <dgm:cxn modelId="{9FD0E5B6-E501-4A0A-8DF1-9114C3C9806F}" type="presOf" srcId="{ED3DC179-898D-482C-B360-D93EE4A8039D}" destId="{2EF1E18A-4A1B-40C0-9CB7-8FE2F9E626BE}" srcOrd="0" destOrd="0" presId="urn:microsoft.com/office/officeart/2005/8/layout/list1"/>
    <dgm:cxn modelId="{A84AB1CF-55E3-4E6D-9E10-1CA460B15F06}" type="presOf" srcId="{C2FFC3A1-00A9-4345-8F11-84A115574EC9}" destId="{5887F51C-5F2A-43EA-BF1D-7603441B4657}" srcOrd="1" destOrd="0" presId="urn:microsoft.com/office/officeart/2005/8/layout/list1"/>
    <dgm:cxn modelId="{801F1BD3-B94A-40D2-BBA7-5F432725085A}" srcId="{CB534389-C4F7-434F-AE46-428AFF7975A3}" destId="{C2FFC3A1-00A9-4345-8F11-84A115574EC9}" srcOrd="0" destOrd="0" parTransId="{8BEE8F58-4F56-42BA-9909-08B9AFD80219}" sibTransId="{20963C9B-5E9B-47BB-B0B1-2302B6C2A059}"/>
    <dgm:cxn modelId="{7D8CE6EB-FDE5-4E30-89A3-3B32AECD6E9B}" srcId="{CB534389-C4F7-434F-AE46-428AFF7975A3}" destId="{ED3DC179-898D-482C-B360-D93EE4A8039D}" srcOrd="3" destOrd="0" parTransId="{BA4C0E01-6E72-46A2-B1FB-6F8E5BE8AD52}" sibTransId="{F411D3CB-3452-4F0B-81BE-E9A05D2CC7C0}"/>
    <dgm:cxn modelId="{5E342CEC-9AC6-4208-815B-692533CDA6D3}" type="presOf" srcId="{E7B124B2-2AE7-4992-9524-F415CD3C32C8}" destId="{D8FA3D5D-C1E2-4960-BAB6-296D134DEC2C}" srcOrd="0" destOrd="0" presId="urn:microsoft.com/office/officeart/2005/8/layout/list1"/>
    <dgm:cxn modelId="{16ED37FC-F78E-49ED-9382-9235DF735E6B}" type="presOf" srcId="{10791DEA-576A-4524-A30E-045EA363A89F}" destId="{82DDE3F0-1BD8-4BC2-8F4C-59B11B8EF3BA}" srcOrd="0" destOrd="0" presId="urn:microsoft.com/office/officeart/2005/8/layout/list1"/>
    <dgm:cxn modelId="{00169624-A4C2-4261-B06F-3255E55C5328}" type="presParOf" srcId="{07496400-1D25-4106-8ACF-1D512B2F03F8}" destId="{14CA9176-6193-4621-B75A-E0ACB11A6DA5}" srcOrd="0" destOrd="0" presId="urn:microsoft.com/office/officeart/2005/8/layout/list1"/>
    <dgm:cxn modelId="{263CB050-8D99-4450-ABE6-106A93F0C1BE}" type="presParOf" srcId="{14CA9176-6193-4621-B75A-E0ACB11A6DA5}" destId="{736A9BDD-86E9-46B7-98C8-E07C70136AEA}" srcOrd="0" destOrd="0" presId="urn:microsoft.com/office/officeart/2005/8/layout/list1"/>
    <dgm:cxn modelId="{A5098829-05DA-491C-9AC3-6BA789A54E3E}" type="presParOf" srcId="{14CA9176-6193-4621-B75A-E0ACB11A6DA5}" destId="{5887F51C-5F2A-43EA-BF1D-7603441B4657}" srcOrd="1" destOrd="0" presId="urn:microsoft.com/office/officeart/2005/8/layout/list1"/>
    <dgm:cxn modelId="{6CF91F5E-3A9A-47EA-8398-1AEA905D5248}" type="presParOf" srcId="{07496400-1D25-4106-8ACF-1D512B2F03F8}" destId="{4FE59FCE-F627-43A0-9858-ABA6808E8A50}" srcOrd="1" destOrd="0" presId="urn:microsoft.com/office/officeart/2005/8/layout/list1"/>
    <dgm:cxn modelId="{213DE2E6-EE67-454B-95DD-5310A80295C3}" type="presParOf" srcId="{07496400-1D25-4106-8ACF-1D512B2F03F8}" destId="{1C14AB95-9519-4BCF-A982-D36EDC6B4548}" srcOrd="2" destOrd="0" presId="urn:microsoft.com/office/officeart/2005/8/layout/list1"/>
    <dgm:cxn modelId="{8054E03A-34B3-48FE-B924-58615A384F46}" type="presParOf" srcId="{07496400-1D25-4106-8ACF-1D512B2F03F8}" destId="{17BD16E3-D054-4EFB-8AA8-538CA1A518B2}" srcOrd="3" destOrd="0" presId="urn:microsoft.com/office/officeart/2005/8/layout/list1"/>
    <dgm:cxn modelId="{E085AC2C-AAAA-4A9E-9309-BC7E673851BB}" type="presParOf" srcId="{07496400-1D25-4106-8ACF-1D512B2F03F8}" destId="{22710F67-257D-452E-A0CF-68AC4E3545CA}" srcOrd="4" destOrd="0" presId="urn:microsoft.com/office/officeart/2005/8/layout/list1"/>
    <dgm:cxn modelId="{4017DF7D-5B71-48F8-8B3A-2EF4632BE0E7}" type="presParOf" srcId="{22710F67-257D-452E-A0CF-68AC4E3545CA}" destId="{82DDE3F0-1BD8-4BC2-8F4C-59B11B8EF3BA}" srcOrd="0" destOrd="0" presId="urn:microsoft.com/office/officeart/2005/8/layout/list1"/>
    <dgm:cxn modelId="{9398749E-C239-4EC8-868A-1C90CD21DD47}" type="presParOf" srcId="{22710F67-257D-452E-A0CF-68AC4E3545CA}" destId="{B8BA4027-BB3A-4255-9FA9-6C8ADB5355D6}" srcOrd="1" destOrd="0" presId="urn:microsoft.com/office/officeart/2005/8/layout/list1"/>
    <dgm:cxn modelId="{143A0E89-160C-4955-9518-98281408D248}" type="presParOf" srcId="{07496400-1D25-4106-8ACF-1D512B2F03F8}" destId="{64ECD6C7-C722-44D2-A9A9-432545017B06}" srcOrd="5" destOrd="0" presId="urn:microsoft.com/office/officeart/2005/8/layout/list1"/>
    <dgm:cxn modelId="{40F1A492-9CC9-4D0B-9018-5F3ECB6B6F88}" type="presParOf" srcId="{07496400-1D25-4106-8ACF-1D512B2F03F8}" destId="{4C85D9DF-4652-459E-9233-24A1F292D73E}" srcOrd="6" destOrd="0" presId="urn:microsoft.com/office/officeart/2005/8/layout/list1"/>
    <dgm:cxn modelId="{90E3E155-CACB-4939-8BD4-507EEE287AE0}" type="presParOf" srcId="{07496400-1D25-4106-8ACF-1D512B2F03F8}" destId="{A3981E1F-4228-4EB9-96D4-00277F70F8F1}" srcOrd="7" destOrd="0" presId="urn:microsoft.com/office/officeart/2005/8/layout/list1"/>
    <dgm:cxn modelId="{E7E542C0-BC1D-4066-9252-E7059CF58D4A}" type="presParOf" srcId="{07496400-1D25-4106-8ACF-1D512B2F03F8}" destId="{CD1912C9-B109-4E01-8600-D8B52B455B13}" srcOrd="8" destOrd="0" presId="urn:microsoft.com/office/officeart/2005/8/layout/list1"/>
    <dgm:cxn modelId="{BE3B42F8-5743-4A67-8D16-989173A38D4D}" type="presParOf" srcId="{CD1912C9-B109-4E01-8600-D8B52B455B13}" destId="{D8FA3D5D-C1E2-4960-BAB6-296D134DEC2C}" srcOrd="0" destOrd="0" presId="urn:microsoft.com/office/officeart/2005/8/layout/list1"/>
    <dgm:cxn modelId="{F4C0DD82-DACB-4C63-BA7E-CCAD01502846}" type="presParOf" srcId="{CD1912C9-B109-4E01-8600-D8B52B455B13}" destId="{AE0CB459-D908-47D7-89DB-5D7C01B71FCD}" srcOrd="1" destOrd="0" presId="urn:microsoft.com/office/officeart/2005/8/layout/list1"/>
    <dgm:cxn modelId="{3F91303F-F31B-45BB-B2CA-E0A487B3ED5F}" type="presParOf" srcId="{07496400-1D25-4106-8ACF-1D512B2F03F8}" destId="{7CB85FDE-0EED-4794-97AD-C96EDB78BDEF}" srcOrd="9" destOrd="0" presId="urn:microsoft.com/office/officeart/2005/8/layout/list1"/>
    <dgm:cxn modelId="{F42A3E7A-05C8-41E9-9947-FDAE8405A841}" type="presParOf" srcId="{07496400-1D25-4106-8ACF-1D512B2F03F8}" destId="{9D02693D-7955-4033-8039-35858738CF97}" srcOrd="10" destOrd="0" presId="urn:microsoft.com/office/officeart/2005/8/layout/list1"/>
    <dgm:cxn modelId="{FBCDF00C-EFF2-433B-9E7B-D4ADFEB8B115}" type="presParOf" srcId="{07496400-1D25-4106-8ACF-1D512B2F03F8}" destId="{1C9BE138-09E3-4ED0-843C-0DF81B580053}" srcOrd="11" destOrd="0" presId="urn:microsoft.com/office/officeart/2005/8/layout/list1"/>
    <dgm:cxn modelId="{4EDFE2B2-3C2C-44B7-AEB1-27A03FB141D3}" type="presParOf" srcId="{07496400-1D25-4106-8ACF-1D512B2F03F8}" destId="{FAAA1DE1-EE48-4D71-8755-BF41ECD4AA24}" srcOrd="12" destOrd="0" presId="urn:microsoft.com/office/officeart/2005/8/layout/list1"/>
    <dgm:cxn modelId="{26D5CD25-BA4E-425D-B936-5439899C3640}" type="presParOf" srcId="{FAAA1DE1-EE48-4D71-8755-BF41ECD4AA24}" destId="{2EF1E18A-4A1B-40C0-9CB7-8FE2F9E626BE}" srcOrd="0" destOrd="0" presId="urn:microsoft.com/office/officeart/2005/8/layout/list1"/>
    <dgm:cxn modelId="{9621350B-918B-43A4-A5A4-CFF9095ADE9E}" type="presParOf" srcId="{FAAA1DE1-EE48-4D71-8755-BF41ECD4AA24}" destId="{C7F6D9CF-377A-45D4-831A-1A344A40257A}" srcOrd="1" destOrd="0" presId="urn:microsoft.com/office/officeart/2005/8/layout/list1"/>
    <dgm:cxn modelId="{E25C3717-E16E-4050-BA70-59E16B604394}" type="presParOf" srcId="{07496400-1D25-4106-8ACF-1D512B2F03F8}" destId="{921905AC-FBD6-4829-82BE-76E0541B8726}" srcOrd="13" destOrd="0" presId="urn:microsoft.com/office/officeart/2005/8/layout/list1"/>
    <dgm:cxn modelId="{0CC051DD-C2AE-451D-9140-07AF3C371ED0}" type="presParOf" srcId="{07496400-1D25-4106-8ACF-1D512B2F03F8}" destId="{139206A1-213C-4C54-88D2-3AE934B685F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FD8A71-CE3B-4E64-9CA6-C34D66129D0A}" type="doc">
      <dgm:prSet loTypeId="urn:microsoft.com/office/officeart/2005/8/layout/list1" loCatId="list" qsTypeId="urn:microsoft.com/office/officeart/2005/8/quickstyle/3d9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394D04F5-98CA-47A3-B0E9-91A047F77DA2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Trainer</a:t>
          </a:r>
        </a:p>
      </dgm:t>
    </dgm:pt>
    <dgm:pt modelId="{FD27ECC8-CCA3-4E3E-9531-B083F1FDD413}" type="parTrans" cxnId="{2FFB34B1-0B39-41DB-B570-D6C3F1DEDBF3}">
      <dgm:prSet/>
      <dgm:spPr/>
      <dgm:t>
        <a:bodyPr/>
        <a:lstStyle/>
        <a:p>
          <a:endParaRPr lang="en-US"/>
        </a:p>
      </dgm:t>
    </dgm:pt>
    <dgm:pt modelId="{52675D2B-84FD-4587-87D6-35E662F3282F}" type="sibTrans" cxnId="{2FFB34B1-0B39-41DB-B570-D6C3F1DEDBF3}">
      <dgm:prSet/>
      <dgm:spPr/>
      <dgm:t>
        <a:bodyPr/>
        <a:lstStyle/>
        <a:p>
          <a:endParaRPr lang="en-US"/>
        </a:p>
      </dgm:t>
    </dgm:pt>
    <dgm:pt modelId="{8D52C1FC-F821-42A0-B479-AB46810E0532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Chef</a:t>
          </a:r>
        </a:p>
      </dgm:t>
    </dgm:pt>
    <dgm:pt modelId="{A429F30A-EF7C-47CA-913F-0CC055481999}" type="parTrans" cxnId="{8DB111E0-2F51-4F8D-9678-7A588A246693}">
      <dgm:prSet/>
      <dgm:spPr/>
      <dgm:t>
        <a:bodyPr/>
        <a:lstStyle/>
        <a:p>
          <a:endParaRPr lang="en-US"/>
        </a:p>
      </dgm:t>
    </dgm:pt>
    <dgm:pt modelId="{106CEBE9-EBA4-4338-8959-1B15A01B3167}" type="sibTrans" cxnId="{8DB111E0-2F51-4F8D-9678-7A588A246693}">
      <dgm:prSet/>
      <dgm:spPr/>
      <dgm:t>
        <a:bodyPr/>
        <a:lstStyle/>
        <a:p>
          <a:endParaRPr lang="en-US"/>
        </a:p>
      </dgm:t>
    </dgm:pt>
    <dgm:pt modelId="{BB711788-F934-4847-B96C-F3CA481374C9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Restaurant Manager</a:t>
          </a:r>
        </a:p>
      </dgm:t>
    </dgm:pt>
    <dgm:pt modelId="{B51F8FC9-A30D-4EB8-8663-D3D5F4C9E962}" type="parTrans" cxnId="{36D97AA6-C166-4CC4-9668-4459E5CB79BD}">
      <dgm:prSet/>
      <dgm:spPr/>
      <dgm:t>
        <a:bodyPr/>
        <a:lstStyle/>
        <a:p>
          <a:endParaRPr lang="en-US"/>
        </a:p>
      </dgm:t>
    </dgm:pt>
    <dgm:pt modelId="{8339C138-A726-46AF-B554-74731BA111E5}" type="sibTrans" cxnId="{36D97AA6-C166-4CC4-9668-4459E5CB79BD}">
      <dgm:prSet/>
      <dgm:spPr/>
      <dgm:t>
        <a:bodyPr/>
        <a:lstStyle/>
        <a:p>
          <a:endParaRPr lang="en-US"/>
        </a:p>
      </dgm:t>
    </dgm:pt>
    <dgm:pt modelId="{7DB43405-20B7-4C10-8460-D8897072E867}">
      <dgm:prSet phldrT="[Text]"/>
      <dgm:spPr/>
      <dgm:t>
        <a:bodyPr/>
        <a:lstStyle/>
        <a:p>
          <a:r>
            <a:rPr lang="en-US" dirty="0">
              <a:latin typeface="Bodoni MT Black" pitchFamily="18" charset="0"/>
            </a:rPr>
            <a:t>Food Scientist</a:t>
          </a:r>
        </a:p>
      </dgm:t>
    </dgm:pt>
    <dgm:pt modelId="{1213848F-0CE4-43F1-914B-ED49D533A05F}" type="parTrans" cxnId="{FF85AA79-3722-4E38-9045-59328ECC6EDC}">
      <dgm:prSet/>
      <dgm:spPr/>
    </dgm:pt>
    <dgm:pt modelId="{653D1B70-8E0C-4FCA-B2FF-15285AD65FE3}" type="sibTrans" cxnId="{FF85AA79-3722-4E38-9045-59328ECC6EDC}">
      <dgm:prSet/>
      <dgm:spPr/>
    </dgm:pt>
    <dgm:pt modelId="{847D834F-4BFC-41DE-BAE9-0D207FC3BF78}" type="pres">
      <dgm:prSet presAssocID="{AFFD8A71-CE3B-4E64-9CA6-C34D66129D0A}" presName="linear" presStyleCnt="0">
        <dgm:presLayoutVars>
          <dgm:dir/>
          <dgm:animLvl val="lvl"/>
          <dgm:resizeHandles val="exact"/>
        </dgm:presLayoutVars>
      </dgm:prSet>
      <dgm:spPr/>
    </dgm:pt>
    <dgm:pt modelId="{F7059E73-CAD8-4BFF-8707-E67F5FD010F0}" type="pres">
      <dgm:prSet presAssocID="{394D04F5-98CA-47A3-B0E9-91A047F77DA2}" presName="parentLin" presStyleCnt="0"/>
      <dgm:spPr/>
    </dgm:pt>
    <dgm:pt modelId="{D0C84A17-35DE-471A-8506-CC9F53F82876}" type="pres">
      <dgm:prSet presAssocID="{394D04F5-98CA-47A3-B0E9-91A047F77DA2}" presName="parentLeftMargin" presStyleLbl="node1" presStyleIdx="0" presStyleCnt="4"/>
      <dgm:spPr/>
    </dgm:pt>
    <dgm:pt modelId="{0BD5CD08-D7D8-4122-9056-AA7DA7D12EF7}" type="pres">
      <dgm:prSet presAssocID="{394D04F5-98CA-47A3-B0E9-91A047F77DA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CC5545D-27F5-4173-8B3F-39FB12439BC9}" type="pres">
      <dgm:prSet presAssocID="{394D04F5-98CA-47A3-B0E9-91A047F77DA2}" presName="negativeSpace" presStyleCnt="0"/>
      <dgm:spPr/>
    </dgm:pt>
    <dgm:pt modelId="{05001715-F2CB-4B0E-A730-6D9DE2679817}" type="pres">
      <dgm:prSet presAssocID="{394D04F5-98CA-47A3-B0E9-91A047F77DA2}" presName="childText" presStyleLbl="conFgAcc1" presStyleIdx="0" presStyleCnt="4">
        <dgm:presLayoutVars>
          <dgm:bulletEnabled val="1"/>
        </dgm:presLayoutVars>
      </dgm:prSet>
      <dgm:spPr>
        <a:solidFill>
          <a:schemeClr val="accent2">
            <a:lumMod val="50000"/>
            <a:alpha val="90000"/>
          </a:schemeClr>
        </a:solidFill>
      </dgm:spPr>
    </dgm:pt>
    <dgm:pt modelId="{64B732F5-B027-4E30-89D2-1573B1D0EBA5}" type="pres">
      <dgm:prSet presAssocID="{52675D2B-84FD-4587-87D6-35E662F3282F}" presName="spaceBetweenRectangles" presStyleCnt="0"/>
      <dgm:spPr/>
    </dgm:pt>
    <dgm:pt modelId="{2D8BE172-EF3E-4320-83A2-172FFE715A12}" type="pres">
      <dgm:prSet presAssocID="{8D52C1FC-F821-42A0-B479-AB46810E0532}" presName="parentLin" presStyleCnt="0"/>
      <dgm:spPr/>
    </dgm:pt>
    <dgm:pt modelId="{EF5BCAD0-884A-48E7-AA61-77A57BB6DBF3}" type="pres">
      <dgm:prSet presAssocID="{8D52C1FC-F821-42A0-B479-AB46810E0532}" presName="parentLeftMargin" presStyleLbl="node1" presStyleIdx="0" presStyleCnt="4"/>
      <dgm:spPr/>
    </dgm:pt>
    <dgm:pt modelId="{56DA7C78-1BF0-4F0E-BEFD-1E73C20C334B}" type="pres">
      <dgm:prSet presAssocID="{8D52C1FC-F821-42A0-B479-AB46810E05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07CCCC-092B-4807-8FD2-9707C01D683D}" type="pres">
      <dgm:prSet presAssocID="{8D52C1FC-F821-42A0-B479-AB46810E0532}" presName="negativeSpace" presStyleCnt="0"/>
      <dgm:spPr/>
    </dgm:pt>
    <dgm:pt modelId="{9B7E820A-F009-485F-8581-4960EC805268}" type="pres">
      <dgm:prSet presAssocID="{8D52C1FC-F821-42A0-B479-AB46810E0532}" presName="childText" presStyleLbl="conFgAcc1" presStyleIdx="1" presStyleCnt="4">
        <dgm:presLayoutVars>
          <dgm:bulletEnabled val="1"/>
        </dgm:presLayoutVars>
      </dgm:prSet>
      <dgm:spPr>
        <a:solidFill>
          <a:srgbClr val="FC5104">
            <a:alpha val="90000"/>
          </a:srgbClr>
        </a:solidFill>
      </dgm:spPr>
    </dgm:pt>
    <dgm:pt modelId="{93CCC3F0-919D-4FB1-97F1-46C486D9941C}" type="pres">
      <dgm:prSet presAssocID="{106CEBE9-EBA4-4338-8959-1B15A01B3167}" presName="spaceBetweenRectangles" presStyleCnt="0"/>
      <dgm:spPr/>
    </dgm:pt>
    <dgm:pt modelId="{82ADB321-F141-4A38-A77B-6018986D0000}" type="pres">
      <dgm:prSet presAssocID="{BB711788-F934-4847-B96C-F3CA481374C9}" presName="parentLin" presStyleCnt="0"/>
      <dgm:spPr/>
    </dgm:pt>
    <dgm:pt modelId="{43410D52-22FF-49AC-B57F-8B49D468F912}" type="pres">
      <dgm:prSet presAssocID="{BB711788-F934-4847-B96C-F3CA481374C9}" presName="parentLeftMargin" presStyleLbl="node1" presStyleIdx="1" presStyleCnt="4"/>
      <dgm:spPr/>
    </dgm:pt>
    <dgm:pt modelId="{425BE843-E6FF-48FD-889B-30CAF77E5518}" type="pres">
      <dgm:prSet presAssocID="{BB711788-F934-4847-B96C-F3CA481374C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707D33-1389-4997-AFFA-0CA9E82F8D4D}" type="pres">
      <dgm:prSet presAssocID="{BB711788-F934-4847-B96C-F3CA481374C9}" presName="negativeSpace" presStyleCnt="0"/>
      <dgm:spPr/>
    </dgm:pt>
    <dgm:pt modelId="{ADA8A307-E902-49F1-A4E8-82B5F286DEEB}" type="pres">
      <dgm:prSet presAssocID="{BB711788-F934-4847-B96C-F3CA481374C9}" presName="childText" presStyleLbl="conFgAcc1" presStyleIdx="2" presStyleCnt="4">
        <dgm:presLayoutVars>
          <dgm:bulletEnabled val="1"/>
        </dgm:presLayoutVars>
      </dgm:prSet>
      <dgm:spPr>
        <a:solidFill>
          <a:srgbClr val="ECC314">
            <a:alpha val="90000"/>
          </a:srgbClr>
        </a:solidFill>
      </dgm:spPr>
    </dgm:pt>
    <dgm:pt modelId="{82121127-F359-4A8C-BA44-CD4303855CFD}" type="pres">
      <dgm:prSet presAssocID="{8339C138-A726-46AF-B554-74731BA111E5}" presName="spaceBetweenRectangles" presStyleCnt="0"/>
      <dgm:spPr/>
    </dgm:pt>
    <dgm:pt modelId="{32E8AD12-F8B5-4F68-B6B5-B2681F490A06}" type="pres">
      <dgm:prSet presAssocID="{7DB43405-20B7-4C10-8460-D8897072E867}" presName="parentLin" presStyleCnt="0"/>
      <dgm:spPr/>
    </dgm:pt>
    <dgm:pt modelId="{C01FFAFB-5BD2-46C2-8B75-14EC9827CC68}" type="pres">
      <dgm:prSet presAssocID="{7DB43405-20B7-4C10-8460-D8897072E867}" presName="parentLeftMargin" presStyleLbl="node1" presStyleIdx="2" presStyleCnt="4"/>
      <dgm:spPr/>
    </dgm:pt>
    <dgm:pt modelId="{69F5C590-2659-4CB6-82B0-2E764F4F0FA8}" type="pres">
      <dgm:prSet presAssocID="{7DB43405-20B7-4C10-8460-D8897072E86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89F6131-1413-4714-A9BC-DCFC12EEEFFD}" type="pres">
      <dgm:prSet presAssocID="{7DB43405-20B7-4C10-8460-D8897072E867}" presName="negativeSpace" presStyleCnt="0"/>
      <dgm:spPr/>
    </dgm:pt>
    <dgm:pt modelId="{791C48F6-267E-43C0-8F9F-62DB974463B3}" type="pres">
      <dgm:prSet presAssocID="{7DB43405-20B7-4C10-8460-D8897072E867}" presName="childText" presStyleLbl="conFgAcc1" presStyleIdx="3" presStyleCnt="4">
        <dgm:presLayoutVars>
          <dgm:bulletEnabled val="1"/>
        </dgm:presLayoutVars>
      </dgm:prSet>
      <dgm:spPr>
        <a:solidFill>
          <a:srgbClr val="008000">
            <a:alpha val="90000"/>
          </a:srgbClr>
        </a:solidFill>
      </dgm:spPr>
    </dgm:pt>
  </dgm:ptLst>
  <dgm:cxnLst>
    <dgm:cxn modelId="{50CCB402-150A-40B7-AE0C-D7DAF9ABEF3A}" type="presOf" srcId="{7DB43405-20B7-4C10-8460-D8897072E867}" destId="{69F5C590-2659-4CB6-82B0-2E764F4F0FA8}" srcOrd="1" destOrd="0" presId="urn:microsoft.com/office/officeart/2005/8/layout/list1"/>
    <dgm:cxn modelId="{B8A74C1D-16A7-4B59-AAD4-A0E22118235F}" type="presOf" srcId="{BB711788-F934-4847-B96C-F3CA481374C9}" destId="{425BE843-E6FF-48FD-889B-30CAF77E5518}" srcOrd="1" destOrd="0" presId="urn:microsoft.com/office/officeart/2005/8/layout/list1"/>
    <dgm:cxn modelId="{1DF2595C-EAC6-4F61-BCDC-635BC02BF5BE}" type="presOf" srcId="{8D52C1FC-F821-42A0-B479-AB46810E0532}" destId="{EF5BCAD0-884A-48E7-AA61-77A57BB6DBF3}" srcOrd="0" destOrd="0" presId="urn:microsoft.com/office/officeart/2005/8/layout/list1"/>
    <dgm:cxn modelId="{FF85AA79-3722-4E38-9045-59328ECC6EDC}" srcId="{AFFD8A71-CE3B-4E64-9CA6-C34D66129D0A}" destId="{7DB43405-20B7-4C10-8460-D8897072E867}" srcOrd="3" destOrd="0" parTransId="{1213848F-0CE4-43F1-914B-ED49D533A05F}" sibTransId="{653D1B70-8E0C-4FCA-B2FF-15285AD65FE3}"/>
    <dgm:cxn modelId="{D5F4FE9B-E2CB-47A6-895D-8AC9A024A2FB}" type="presOf" srcId="{AFFD8A71-CE3B-4E64-9CA6-C34D66129D0A}" destId="{847D834F-4BFC-41DE-BAE9-0D207FC3BF78}" srcOrd="0" destOrd="0" presId="urn:microsoft.com/office/officeart/2005/8/layout/list1"/>
    <dgm:cxn modelId="{F66555A6-F8CE-4A5E-A1CB-5744B57C1A8F}" type="presOf" srcId="{8D52C1FC-F821-42A0-B479-AB46810E0532}" destId="{56DA7C78-1BF0-4F0E-BEFD-1E73C20C334B}" srcOrd="1" destOrd="0" presId="urn:microsoft.com/office/officeart/2005/8/layout/list1"/>
    <dgm:cxn modelId="{36D97AA6-C166-4CC4-9668-4459E5CB79BD}" srcId="{AFFD8A71-CE3B-4E64-9CA6-C34D66129D0A}" destId="{BB711788-F934-4847-B96C-F3CA481374C9}" srcOrd="2" destOrd="0" parTransId="{B51F8FC9-A30D-4EB8-8663-D3D5F4C9E962}" sibTransId="{8339C138-A726-46AF-B554-74731BA111E5}"/>
    <dgm:cxn modelId="{23A147AD-79E9-4A30-AC7A-5347F2A62D88}" type="presOf" srcId="{7DB43405-20B7-4C10-8460-D8897072E867}" destId="{C01FFAFB-5BD2-46C2-8B75-14EC9827CC68}" srcOrd="0" destOrd="0" presId="urn:microsoft.com/office/officeart/2005/8/layout/list1"/>
    <dgm:cxn modelId="{2FFB34B1-0B39-41DB-B570-D6C3F1DEDBF3}" srcId="{AFFD8A71-CE3B-4E64-9CA6-C34D66129D0A}" destId="{394D04F5-98CA-47A3-B0E9-91A047F77DA2}" srcOrd="0" destOrd="0" parTransId="{FD27ECC8-CCA3-4E3E-9531-B083F1FDD413}" sibTransId="{52675D2B-84FD-4587-87D6-35E662F3282F}"/>
    <dgm:cxn modelId="{4F3AFAD4-9629-4EBE-A22D-A7DAC6ABDBA9}" type="presOf" srcId="{394D04F5-98CA-47A3-B0E9-91A047F77DA2}" destId="{D0C84A17-35DE-471A-8506-CC9F53F82876}" srcOrd="0" destOrd="0" presId="urn:microsoft.com/office/officeart/2005/8/layout/list1"/>
    <dgm:cxn modelId="{8DB111E0-2F51-4F8D-9678-7A588A246693}" srcId="{AFFD8A71-CE3B-4E64-9CA6-C34D66129D0A}" destId="{8D52C1FC-F821-42A0-B479-AB46810E0532}" srcOrd="1" destOrd="0" parTransId="{A429F30A-EF7C-47CA-913F-0CC055481999}" sibTransId="{106CEBE9-EBA4-4338-8959-1B15A01B3167}"/>
    <dgm:cxn modelId="{2B8FAEE1-95C6-45A9-89E1-67F37BC6E6E2}" type="presOf" srcId="{BB711788-F934-4847-B96C-F3CA481374C9}" destId="{43410D52-22FF-49AC-B57F-8B49D468F912}" srcOrd="0" destOrd="0" presId="urn:microsoft.com/office/officeart/2005/8/layout/list1"/>
    <dgm:cxn modelId="{F5B61FE5-40EF-4F1F-B944-824A58A42C9C}" type="presOf" srcId="{394D04F5-98CA-47A3-B0E9-91A047F77DA2}" destId="{0BD5CD08-D7D8-4122-9056-AA7DA7D12EF7}" srcOrd="1" destOrd="0" presId="urn:microsoft.com/office/officeart/2005/8/layout/list1"/>
    <dgm:cxn modelId="{BAE897B9-4500-4FC7-8F2A-3E62D57D56E0}" type="presParOf" srcId="{847D834F-4BFC-41DE-BAE9-0D207FC3BF78}" destId="{F7059E73-CAD8-4BFF-8707-E67F5FD010F0}" srcOrd="0" destOrd="0" presId="urn:microsoft.com/office/officeart/2005/8/layout/list1"/>
    <dgm:cxn modelId="{369262C1-316F-4AC7-9233-95D088C21F2A}" type="presParOf" srcId="{F7059E73-CAD8-4BFF-8707-E67F5FD010F0}" destId="{D0C84A17-35DE-471A-8506-CC9F53F82876}" srcOrd="0" destOrd="0" presId="urn:microsoft.com/office/officeart/2005/8/layout/list1"/>
    <dgm:cxn modelId="{925A552B-78A9-4044-A0A8-B11DB31CD4AA}" type="presParOf" srcId="{F7059E73-CAD8-4BFF-8707-E67F5FD010F0}" destId="{0BD5CD08-D7D8-4122-9056-AA7DA7D12EF7}" srcOrd="1" destOrd="0" presId="urn:microsoft.com/office/officeart/2005/8/layout/list1"/>
    <dgm:cxn modelId="{6F3AB083-D984-4AC0-BE2F-C24688D26AE7}" type="presParOf" srcId="{847D834F-4BFC-41DE-BAE9-0D207FC3BF78}" destId="{6CC5545D-27F5-4173-8B3F-39FB12439BC9}" srcOrd="1" destOrd="0" presId="urn:microsoft.com/office/officeart/2005/8/layout/list1"/>
    <dgm:cxn modelId="{42CCD67A-C913-4710-89F9-ABEA9DAF797B}" type="presParOf" srcId="{847D834F-4BFC-41DE-BAE9-0D207FC3BF78}" destId="{05001715-F2CB-4B0E-A730-6D9DE2679817}" srcOrd="2" destOrd="0" presId="urn:microsoft.com/office/officeart/2005/8/layout/list1"/>
    <dgm:cxn modelId="{386B709D-FB49-4C22-97FB-A01A408CB3F9}" type="presParOf" srcId="{847D834F-4BFC-41DE-BAE9-0D207FC3BF78}" destId="{64B732F5-B027-4E30-89D2-1573B1D0EBA5}" srcOrd="3" destOrd="0" presId="urn:microsoft.com/office/officeart/2005/8/layout/list1"/>
    <dgm:cxn modelId="{FF5026C8-1C5A-4E2C-AD45-7948A630580C}" type="presParOf" srcId="{847D834F-4BFC-41DE-BAE9-0D207FC3BF78}" destId="{2D8BE172-EF3E-4320-83A2-172FFE715A12}" srcOrd="4" destOrd="0" presId="urn:microsoft.com/office/officeart/2005/8/layout/list1"/>
    <dgm:cxn modelId="{03A034FC-8C62-43A4-8CDA-56E75C989AE8}" type="presParOf" srcId="{2D8BE172-EF3E-4320-83A2-172FFE715A12}" destId="{EF5BCAD0-884A-48E7-AA61-77A57BB6DBF3}" srcOrd="0" destOrd="0" presId="urn:microsoft.com/office/officeart/2005/8/layout/list1"/>
    <dgm:cxn modelId="{F2DD15CC-7F5E-4174-A1A2-5D87B464623C}" type="presParOf" srcId="{2D8BE172-EF3E-4320-83A2-172FFE715A12}" destId="{56DA7C78-1BF0-4F0E-BEFD-1E73C20C334B}" srcOrd="1" destOrd="0" presId="urn:microsoft.com/office/officeart/2005/8/layout/list1"/>
    <dgm:cxn modelId="{51FFC3D0-264A-4451-91CF-E64AAFA966FD}" type="presParOf" srcId="{847D834F-4BFC-41DE-BAE9-0D207FC3BF78}" destId="{CD07CCCC-092B-4807-8FD2-9707C01D683D}" srcOrd="5" destOrd="0" presId="urn:microsoft.com/office/officeart/2005/8/layout/list1"/>
    <dgm:cxn modelId="{12BBF831-AB19-43B5-8B5B-CACB43C2E818}" type="presParOf" srcId="{847D834F-4BFC-41DE-BAE9-0D207FC3BF78}" destId="{9B7E820A-F009-485F-8581-4960EC805268}" srcOrd="6" destOrd="0" presId="urn:microsoft.com/office/officeart/2005/8/layout/list1"/>
    <dgm:cxn modelId="{7DE335D4-DC4F-43E7-8C12-3FCDCFD2D88B}" type="presParOf" srcId="{847D834F-4BFC-41DE-BAE9-0D207FC3BF78}" destId="{93CCC3F0-919D-4FB1-97F1-46C486D9941C}" srcOrd="7" destOrd="0" presId="urn:microsoft.com/office/officeart/2005/8/layout/list1"/>
    <dgm:cxn modelId="{E46D8C37-9243-4768-B031-C2CCB876543A}" type="presParOf" srcId="{847D834F-4BFC-41DE-BAE9-0D207FC3BF78}" destId="{82ADB321-F141-4A38-A77B-6018986D0000}" srcOrd="8" destOrd="0" presId="urn:microsoft.com/office/officeart/2005/8/layout/list1"/>
    <dgm:cxn modelId="{F71497E8-8A56-4DE5-9824-121D077FE6F7}" type="presParOf" srcId="{82ADB321-F141-4A38-A77B-6018986D0000}" destId="{43410D52-22FF-49AC-B57F-8B49D468F912}" srcOrd="0" destOrd="0" presId="urn:microsoft.com/office/officeart/2005/8/layout/list1"/>
    <dgm:cxn modelId="{940F1383-F851-4FA7-B0E1-3DDD95CE1205}" type="presParOf" srcId="{82ADB321-F141-4A38-A77B-6018986D0000}" destId="{425BE843-E6FF-48FD-889B-30CAF77E5518}" srcOrd="1" destOrd="0" presId="urn:microsoft.com/office/officeart/2005/8/layout/list1"/>
    <dgm:cxn modelId="{63A21604-6673-4A5F-9901-2BE65B18FBE9}" type="presParOf" srcId="{847D834F-4BFC-41DE-BAE9-0D207FC3BF78}" destId="{51707D33-1389-4997-AFFA-0CA9E82F8D4D}" srcOrd="9" destOrd="0" presId="urn:microsoft.com/office/officeart/2005/8/layout/list1"/>
    <dgm:cxn modelId="{6E0C11BE-F68A-4619-8704-AC049F6DE6FE}" type="presParOf" srcId="{847D834F-4BFC-41DE-BAE9-0D207FC3BF78}" destId="{ADA8A307-E902-49F1-A4E8-82B5F286DEEB}" srcOrd="10" destOrd="0" presId="urn:microsoft.com/office/officeart/2005/8/layout/list1"/>
    <dgm:cxn modelId="{D562E62F-93B0-4367-BD99-4AB6659B9008}" type="presParOf" srcId="{847D834F-4BFC-41DE-BAE9-0D207FC3BF78}" destId="{82121127-F359-4A8C-BA44-CD4303855CFD}" srcOrd="11" destOrd="0" presId="urn:microsoft.com/office/officeart/2005/8/layout/list1"/>
    <dgm:cxn modelId="{4ECAB6EA-0DB0-444D-8E13-9B9C8DD92E2F}" type="presParOf" srcId="{847D834F-4BFC-41DE-BAE9-0D207FC3BF78}" destId="{32E8AD12-F8B5-4F68-B6B5-B2681F490A06}" srcOrd="12" destOrd="0" presId="urn:microsoft.com/office/officeart/2005/8/layout/list1"/>
    <dgm:cxn modelId="{BF49EAD4-C4DB-49C5-AF5A-F034F2F67D6B}" type="presParOf" srcId="{32E8AD12-F8B5-4F68-B6B5-B2681F490A06}" destId="{C01FFAFB-5BD2-46C2-8B75-14EC9827CC68}" srcOrd="0" destOrd="0" presId="urn:microsoft.com/office/officeart/2005/8/layout/list1"/>
    <dgm:cxn modelId="{A98D1860-20EC-4AE8-BDD3-5CCB3758D7EF}" type="presParOf" srcId="{32E8AD12-F8B5-4F68-B6B5-B2681F490A06}" destId="{69F5C590-2659-4CB6-82B0-2E764F4F0FA8}" srcOrd="1" destOrd="0" presId="urn:microsoft.com/office/officeart/2005/8/layout/list1"/>
    <dgm:cxn modelId="{5B7A0782-990F-48B7-B3CD-0CA665988AF3}" type="presParOf" srcId="{847D834F-4BFC-41DE-BAE9-0D207FC3BF78}" destId="{289F6131-1413-4714-A9BC-DCFC12EEEFFD}" srcOrd="13" destOrd="0" presId="urn:microsoft.com/office/officeart/2005/8/layout/list1"/>
    <dgm:cxn modelId="{8259DA5F-8C66-4220-81A6-579C5735C2F0}" type="presParOf" srcId="{847D834F-4BFC-41DE-BAE9-0D207FC3BF78}" destId="{791C48F6-267E-43C0-8F9F-62DB974463B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7B4AC-73BD-40F4-9CC1-1110E0F2254A}">
      <dsp:nvSpPr>
        <dsp:cNvPr id="0" name=""/>
        <dsp:cNvSpPr/>
      </dsp:nvSpPr>
      <dsp:spPr>
        <a:xfrm rot="16200000">
          <a:off x="914400" y="-914400"/>
          <a:ext cx="2743200" cy="4572000"/>
        </a:xfrm>
        <a:prstGeom prst="round1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baseline="0" dirty="0">
              <a:solidFill>
                <a:schemeClr val="tx1"/>
              </a:solidFill>
              <a:latin typeface="Ravie" pitchFamily="82" charset="0"/>
            </a:rPr>
            <a:t>BLUE</a:t>
          </a:r>
        </a:p>
      </dsp:txBody>
      <dsp:txXfrm rot="5400000">
        <a:off x="-1" y="1"/>
        <a:ext cx="4572000" cy="2057400"/>
      </dsp:txXfrm>
    </dsp:sp>
    <dsp:sp modelId="{34612AFB-4765-4577-97A6-F00AA1317B01}">
      <dsp:nvSpPr>
        <dsp:cNvPr id="0" name=""/>
        <dsp:cNvSpPr/>
      </dsp:nvSpPr>
      <dsp:spPr>
        <a:xfrm>
          <a:off x="4572000" y="0"/>
          <a:ext cx="4572000" cy="2743200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Ravie" pitchFamily="82" charset="0"/>
            </a:rPr>
            <a:t>GOLD</a:t>
          </a:r>
        </a:p>
      </dsp:txBody>
      <dsp:txXfrm>
        <a:off x="4572000" y="0"/>
        <a:ext cx="4572000" cy="2057400"/>
      </dsp:txXfrm>
    </dsp:sp>
    <dsp:sp modelId="{A90737EC-DE88-489C-A598-DE1BAAE55186}">
      <dsp:nvSpPr>
        <dsp:cNvPr id="0" name=""/>
        <dsp:cNvSpPr/>
      </dsp:nvSpPr>
      <dsp:spPr>
        <a:xfrm rot="10800000">
          <a:off x="0" y="2743200"/>
          <a:ext cx="4572000" cy="2743200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Ravie" pitchFamily="82" charset="0"/>
            </a:rPr>
            <a:t>ORANGE</a:t>
          </a:r>
        </a:p>
      </dsp:txBody>
      <dsp:txXfrm rot="10800000">
        <a:off x="0" y="3429000"/>
        <a:ext cx="4572000" cy="2057400"/>
      </dsp:txXfrm>
    </dsp:sp>
    <dsp:sp modelId="{C508CB59-B9CD-4077-9998-82DEAFD3081E}">
      <dsp:nvSpPr>
        <dsp:cNvPr id="0" name=""/>
        <dsp:cNvSpPr/>
      </dsp:nvSpPr>
      <dsp:spPr>
        <a:xfrm rot="5400000">
          <a:off x="5486400" y="1828800"/>
          <a:ext cx="2743200" cy="4572000"/>
        </a:xfrm>
        <a:prstGeom prst="round1Rec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832" tIns="433832" rIns="433832" bIns="433832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Ravie" pitchFamily="82" charset="0"/>
            </a:rPr>
            <a:t>GREEN</a:t>
          </a:r>
        </a:p>
      </dsp:txBody>
      <dsp:txXfrm rot="-5400000">
        <a:off x="4572000" y="3429000"/>
        <a:ext cx="4572000" cy="2057400"/>
      </dsp:txXfrm>
    </dsp:sp>
    <dsp:sp modelId="{29B66476-E6F7-4C7F-A2FE-04CEB2221347}">
      <dsp:nvSpPr>
        <dsp:cNvPr id="0" name=""/>
        <dsp:cNvSpPr/>
      </dsp:nvSpPr>
      <dsp:spPr>
        <a:xfrm>
          <a:off x="2971795" y="1523998"/>
          <a:ext cx="3200409" cy="2438403"/>
        </a:xfrm>
        <a:prstGeom prst="roundRect">
          <a:avLst/>
        </a:prstGeom>
        <a:solidFill>
          <a:schemeClr val="tx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baseline="0" dirty="0">
              <a:latin typeface="Ravie" pitchFamily="82" charset="0"/>
            </a:rPr>
            <a:t>True Colors</a:t>
          </a:r>
        </a:p>
      </dsp:txBody>
      <dsp:txXfrm>
        <a:off x="3090828" y="1643031"/>
        <a:ext cx="2962343" cy="2200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2F004-70C0-4EA1-87DA-E8215FDDB57F}">
      <dsp:nvSpPr>
        <dsp:cNvPr id="0" name=""/>
        <dsp:cNvSpPr/>
      </dsp:nvSpPr>
      <dsp:spPr>
        <a:xfrm>
          <a:off x="5334008" y="3276592"/>
          <a:ext cx="2998194" cy="174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odoni MT Black" pitchFamily="18" charset="0"/>
            </a:rPr>
            <a:t>Seeks to understand how the world works.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Bodoni MT Black" pitchFamily="18" charset="0"/>
          </a:endParaRPr>
        </a:p>
      </dsp:txBody>
      <dsp:txXfrm>
        <a:off x="6271869" y="3752051"/>
        <a:ext cx="2021930" cy="1234363"/>
      </dsp:txXfrm>
    </dsp:sp>
    <dsp:sp modelId="{C7569055-D51C-4ED3-921B-C409BF097369}">
      <dsp:nvSpPr>
        <dsp:cNvPr id="0" name=""/>
        <dsp:cNvSpPr/>
      </dsp:nvSpPr>
      <dsp:spPr>
        <a:xfrm>
          <a:off x="457190" y="3200392"/>
          <a:ext cx="3033442" cy="1868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odoni MT Black" pitchFamily="18" charset="0"/>
            </a:rPr>
            <a:t>Seek to explore the world.</a:t>
          </a:r>
        </a:p>
      </dsp:txBody>
      <dsp:txXfrm>
        <a:off x="498231" y="3708511"/>
        <a:ext cx="2041327" cy="1319152"/>
      </dsp:txXfrm>
    </dsp:sp>
    <dsp:sp modelId="{ABB4FA59-6FE1-4B97-8083-7FC9E383D74E}">
      <dsp:nvSpPr>
        <dsp:cNvPr id="0" name=""/>
        <dsp:cNvSpPr/>
      </dsp:nvSpPr>
      <dsp:spPr>
        <a:xfrm>
          <a:off x="4979395" y="-25392"/>
          <a:ext cx="2827522" cy="1682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odoni MT Black" pitchFamily="18" charset="0"/>
            </a:rPr>
            <a:t>Seeks to maintain and organize the world.</a:t>
          </a:r>
        </a:p>
      </dsp:txBody>
      <dsp:txXfrm>
        <a:off x="5864621" y="11577"/>
        <a:ext cx="1905328" cy="1188274"/>
      </dsp:txXfrm>
    </dsp:sp>
    <dsp:sp modelId="{C42DFDC7-348C-4FE0-8F2C-1649BD9CA60F}">
      <dsp:nvSpPr>
        <dsp:cNvPr id="0" name=""/>
        <dsp:cNvSpPr/>
      </dsp:nvSpPr>
      <dsp:spPr>
        <a:xfrm>
          <a:off x="489745" y="-39128"/>
          <a:ext cx="3399082" cy="1710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odoni MT Black" pitchFamily="18" charset="0"/>
            </a:rPr>
            <a:t>Seeks to understand people</a:t>
          </a:r>
        </a:p>
      </dsp:txBody>
      <dsp:txXfrm>
        <a:off x="527317" y="-1556"/>
        <a:ext cx="2304213" cy="1207672"/>
      </dsp:txXfrm>
    </dsp:sp>
    <dsp:sp modelId="{5C919629-A2E2-425E-963F-D2C04570C633}">
      <dsp:nvSpPr>
        <dsp:cNvPr id="0" name=""/>
        <dsp:cNvSpPr/>
      </dsp:nvSpPr>
      <dsp:spPr>
        <a:xfrm>
          <a:off x="1880436" y="318336"/>
          <a:ext cx="2258406" cy="2258406"/>
        </a:xfrm>
        <a:prstGeom prst="pieWedge">
          <a:avLst/>
        </a:prstGeom>
        <a:solidFill>
          <a:schemeClr val="accent2">
            <a:lumMod val="50000"/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Blue</a:t>
          </a:r>
        </a:p>
      </dsp:txBody>
      <dsp:txXfrm>
        <a:off x="2541908" y="979808"/>
        <a:ext cx="1596934" cy="1596934"/>
      </dsp:txXfrm>
    </dsp:sp>
    <dsp:sp modelId="{8043B408-434E-48AF-B49C-07DCE74870F4}">
      <dsp:nvSpPr>
        <dsp:cNvPr id="0" name=""/>
        <dsp:cNvSpPr/>
      </dsp:nvSpPr>
      <dsp:spPr>
        <a:xfrm rot="5400000">
          <a:off x="4243157" y="318336"/>
          <a:ext cx="2258406" cy="2258406"/>
        </a:xfrm>
        <a:prstGeom prst="pieWedge">
          <a:avLst/>
        </a:prstGeom>
        <a:solidFill>
          <a:srgbClr val="FFC000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Gold</a:t>
          </a:r>
        </a:p>
      </dsp:txBody>
      <dsp:txXfrm rot="-5400000">
        <a:off x="4243157" y="979808"/>
        <a:ext cx="1596934" cy="1596934"/>
      </dsp:txXfrm>
    </dsp:sp>
    <dsp:sp modelId="{60164706-894F-42EB-B44A-8C11726D92D1}">
      <dsp:nvSpPr>
        <dsp:cNvPr id="0" name=""/>
        <dsp:cNvSpPr/>
      </dsp:nvSpPr>
      <dsp:spPr>
        <a:xfrm rot="10800000">
          <a:off x="4276084" y="2637763"/>
          <a:ext cx="2258406" cy="2258406"/>
        </a:xfrm>
        <a:prstGeom prst="pieWedge">
          <a:avLst/>
        </a:prstGeom>
        <a:solidFill>
          <a:srgbClr val="008000">
            <a:alpha val="6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Green</a:t>
          </a:r>
        </a:p>
      </dsp:txBody>
      <dsp:txXfrm rot="10800000">
        <a:off x="4276084" y="2637763"/>
        <a:ext cx="1596934" cy="1596934"/>
      </dsp:txXfrm>
    </dsp:sp>
    <dsp:sp modelId="{28737E32-FB99-46D4-9A0E-B8730226C0E6}">
      <dsp:nvSpPr>
        <dsp:cNvPr id="0" name=""/>
        <dsp:cNvSpPr/>
      </dsp:nvSpPr>
      <dsp:spPr>
        <a:xfrm rot="16200000">
          <a:off x="1880436" y="2681057"/>
          <a:ext cx="2258406" cy="2258406"/>
        </a:xfrm>
        <a:prstGeom prst="pieWedge">
          <a:avLst/>
        </a:prstGeom>
        <a:solidFill>
          <a:srgbClr val="FC5104">
            <a:alpha val="66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Orange</a:t>
          </a:r>
        </a:p>
      </dsp:txBody>
      <dsp:txXfrm rot="5400000">
        <a:off x="2541908" y="2681057"/>
        <a:ext cx="1596934" cy="1596934"/>
      </dsp:txXfrm>
    </dsp:sp>
    <dsp:sp modelId="{3E9FC40B-EAB0-4BAA-AA33-4831A8BCABDE}">
      <dsp:nvSpPr>
        <dsp:cNvPr id="0" name=""/>
        <dsp:cNvSpPr/>
      </dsp:nvSpPr>
      <dsp:spPr>
        <a:xfrm>
          <a:off x="3801124" y="2159485"/>
          <a:ext cx="779750" cy="6780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039D1-6206-4AD0-A96F-A205513D7734}">
      <dsp:nvSpPr>
        <dsp:cNvPr id="0" name=""/>
        <dsp:cNvSpPr/>
      </dsp:nvSpPr>
      <dsp:spPr>
        <a:xfrm rot="10800000">
          <a:off x="3801124" y="2420271"/>
          <a:ext cx="779750" cy="6780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EAF41-C082-4168-B6CA-D2A70C9F15A7}">
      <dsp:nvSpPr>
        <dsp:cNvPr id="0" name=""/>
        <dsp:cNvSpPr/>
      </dsp:nvSpPr>
      <dsp:spPr>
        <a:xfrm>
          <a:off x="1524000" y="0"/>
          <a:ext cx="5638800" cy="5638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3BC5330-DC97-427D-B020-91EF7275E710}">
      <dsp:nvSpPr>
        <dsp:cNvPr id="0" name=""/>
        <dsp:cNvSpPr/>
      </dsp:nvSpPr>
      <dsp:spPr>
        <a:xfrm>
          <a:off x="1524011" y="304799"/>
          <a:ext cx="2650258" cy="2345447"/>
        </a:xfrm>
        <a:prstGeom prst="roundRect">
          <a:avLst/>
        </a:prstGeom>
        <a:solidFill>
          <a:srgbClr val="000099">
            <a:alpha val="65000"/>
          </a:srgb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Seek to love and be loved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Value Peace and Harmony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Wear your heart on your sleeve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Script MT Bold" pitchFamily="66" charset="0"/>
            </a:rPr>
            <a:t>To </a:t>
          </a:r>
          <a:r>
            <a:rPr lang="en-US" sz="1500" kern="1200" dirty="0" err="1">
              <a:latin typeface="Script MT Bold" pitchFamily="66" charset="0"/>
            </a:rPr>
            <a:t>thine</a:t>
          </a:r>
          <a:r>
            <a:rPr lang="en-US" sz="1500" kern="1200" dirty="0">
              <a:latin typeface="Script MT Bold" pitchFamily="66" charset="0"/>
            </a:rPr>
            <a:t> own self  be true</a:t>
          </a:r>
        </a:p>
      </dsp:txBody>
      <dsp:txXfrm>
        <a:off x="1638506" y="419294"/>
        <a:ext cx="2421268" cy="2116457"/>
      </dsp:txXfrm>
    </dsp:sp>
    <dsp:sp modelId="{25B08D67-E757-43C3-8AAF-0C2A8829AEDA}">
      <dsp:nvSpPr>
        <dsp:cNvPr id="0" name=""/>
        <dsp:cNvSpPr/>
      </dsp:nvSpPr>
      <dsp:spPr>
        <a:xfrm>
          <a:off x="4495794" y="228608"/>
          <a:ext cx="2683775" cy="2378964"/>
        </a:xfrm>
        <a:prstGeom prst="roundRect">
          <a:avLst/>
        </a:prstGeom>
        <a:solidFill>
          <a:srgbClr val="ECC314">
            <a:alpha val="80000"/>
          </a:srgb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>
              <a:latin typeface="Arial Black" pitchFamily="34" charset="0"/>
            </a:rPr>
            <a:t>Plan it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5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An Organizer and Planner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Bradley Hand ITC" pitchFamily="66" charset="0"/>
            </a:rPr>
            <a:t>Early to bed, Early to Rise</a:t>
          </a:r>
        </a:p>
      </dsp:txBody>
      <dsp:txXfrm>
        <a:off x="4611925" y="344739"/>
        <a:ext cx="2451513" cy="2146702"/>
      </dsp:txXfrm>
    </dsp:sp>
    <dsp:sp modelId="{2E650073-63AB-416A-9260-73E73F32679D}">
      <dsp:nvSpPr>
        <dsp:cNvPr id="0" name=""/>
        <dsp:cNvSpPr/>
      </dsp:nvSpPr>
      <dsp:spPr>
        <a:xfrm>
          <a:off x="1524011" y="2971805"/>
          <a:ext cx="2650258" cy="2226559"/>
        </a:xfrm>
        <a:prstGeom prst="roundRect">
          <a:avLst/>
        </a:prstGeom>
        <a:solidFill>
          <a:srgbClr val="FC5104">
            <a:alpha val="61000"/>
          </a:srgb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Risk taker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latin typeface="Arial Black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Loves to be where the action is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Ravie" pitchFamily="82" charset="0"/>
            </a:rPr>
            <a:t>Go for it!</a:t>
          </a:r>
        </a:p>
      </dsp:txBody>
      <dsp:txXfrm>
        <a:off x="1632703" y="3080497"/>
        <a:ext cx="2432874" cy="2009175"/>
      </dsp:txXfrm>
    </dsp:sp>
    <dsp:sp modelId="{6DB6B8E3-E097-4E8D-9338-904F93ABE655}">
      <dsp:nvSpPr>
        <dsp:cNvPr id="0" name=""/>
        <dsp:cNvSpPr/>
      </dsp:nvSpPr>
      <dsp:spPr>
        <a:xfrm>
          <a:off x="4495794" y="2971794"/>
          <a:ext cx="2712736" cy="2316486"/>
        </a:xfrm>
        <a:prstGeom prst="roundRect">
          <a:avLst/>
        </a:prstGeom>
        <a:solidFill>
          <a:srgbClr val="008000">
            <a:alpha val="63000"/>
          </a:srgb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 Black" pitchFamily="34" charset="0"/>
            </a:rPr>
            <a:t>Knowledge is power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latin typeface="Arial Black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Point 2</a:t>
          </a:r>
        </a:p>
      </dsp:txBody>
      <dsp:txXfrm>
        <a:off x="4608876" y="3084876"/>
        <a:ext cx="2486572" cy="20903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4AB95-9519-4BCF-A982-D36EDC6B4548}">
      <dsp:nvSpPr>
        <dsp:cNvPr id="0" name=""/>
        <dsp:cNvSpPr/>
      </dsp:nvSpPr>
      <dsp:spPr>
        <a:xfrm>
          <a:off x="0" y="449502"/>
          <a:ext cx="8229600" cy="655200"/>
        </a:xfrm>
        <a:prstGeom prst="rect">
          <a:avLst/>
        </a:prstGeom>
        <a:solidFill>
          <a:schemeClr val="accent2">
            <a:lumMod val="50000"/>
            <a:alpha val="9000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7F51C-5F2A-43EA-BF1D-7603441B4657}">
      <dsp:nvSpPr>
        <dsp:cNvPr id="0" name=""/>
        <dsp:cNvSpPr/>
      </dsp:nvSpPr>
      <dsp:spPr>
        <a:xfrm>
          <a:off x="411480" y="6574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Family</a:t>
          </a:r>
        </a:p>
      </dsp:txBody>
      <dsp:txXfrm>
        <a:off x="448947" y="103209"/>
        <a:ext cx="5685786" cy="692586"/>
      </dsp:txXfrm>
    </dsp:sp>
    <dsp:sp modelId="{4C85D9DF-4652-459E-9233-24A1F292D73E}">
      <dsp:nvSpPr>
        <dsp:cNvPr id="0" name=""/>
        <dsp:cNvSpPr/>
      </dsp:nvSpPr>
      <dsp:spPr>
        <a:xfrm>
          <a:off x="0" y="1628862"/>
          <a:ext cx="8229600" cy="655200"/>
        </a:xfrm>
        <a:prstGeom prst="rect">
          <a:avLst/>
        </a:prstGeom>
        <a:solidFill>
          <a:srgbClr val="FC5104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A4027-BB3A-4255-9FA9-6C8ADB5355D6}">
      <dsp:nvSpPr>
        <dsp:cNvPr id="0" name=""/>
        <dsp:cNvSpPr/>
      </dsp:nvSpPr>
      <dsp:spPr>
        <a:xfrm>
          <a:off x="411480" y="124510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Trial</a:t>
          </a:r>
        </a:p>
      </dsp:txBody>
      <dsp:txXfrm>
        <a:off x="448947" y="1282569"/>
        <a:ext cx="5685786" cy="692586"/>
      </dsp:txXfrm>
    </dsp:sp>
    <dsp:sp modelId="{9D02693D-7955-4033-8039-35858738CF97}">
      <dsp:nvSpPr>
        <dsp:cNvPr id="0" name=""/>
        <dsp:cNvSpPr/>
      </dsp:nvSpPr>
      <dsp:spPr>
        <a:xfrm>
          <a:off x="0" y="2808222"/>
          <a:ext cx="8229600" cy="655200"/>
        </a:xfrm>
        <a:prstGeom prst="rect">
          <a:avLst/>
        </a:prstGeom>
        <a:solidFill>
          <a:srgbClr val="ECC314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CB459-D908-47D7-89DB-5D7C01B71FCD}">
      <dsp:nvSpPr>
        <dsp:cNvPr id="0" name=""/>
        <dsp:cNvSpPr/>
      </dsp:nvSpPr>
      <dsp:spPr>
        <a:xfrm>
          <a:off x="411480" y="242446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Tax</a:t>
          </a:r>
        </a:p>
      </dsp:txBody>
      <dsp:txXfrm>
        <a:off x="448947" y="2461929"/>
        <a:ext cx="5685786" cy="692586"/>
      </dsp:txXfrm>
    </dsp:sp>
    <dsp:sp modelId="{139206A1-213C-4C54-88D2-3AE934B685F3}">
      <dsp:nvSpPr>
        <dsp:cNvPr id="0" name=""/>
        <dsp:cNvSpPr/>
      </dsp:nvSpPr>
      <dsp:spPr>
        <a:xfrm>
          <a:off x="0" y="3987582"/>
          <a:ext cx="8229600" cy="655200"/>
        </a:xfrm>
        <a:prstGeom prst="rect">
          <a:avLst/>
        </a:prstGeom>
        <a:solidFill>
          <a:srgbClr val="008000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6D9CF-377A-45D4-831A-1A344A40257A}">
      <dsp:nvSpPr>
        <dsp:cNvPr id="0" name=""/>
        <dsp:cNvSpPr/>
      </dsp:nvSpPr>
      <dsp:spPr>
        <a:xfrm>
          <a:off x="411480" y="360382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Contract</a:t>
          </a:r>
        </a:p>
      </dsp:txBody>
      <dsp:txXfrm>
        <a:off x="448947" y="3641289"/>
        <a:ext cx="5685786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01715-F2CB-4B0E-A730-6D9DE2679817}">
      <dsp:nvSpPr>
        <dsp:cNvPr id="0" name=""/>
        <dsp:cNvSpPr/>
      </dsp:nvSpPr>
      <dsp:spPr>
        <a:xfrm>
          <a:off x="0" y="449502"/>
          <a:ext cx="8229600" cy="655200"/>
        </a:xfrm>
        <a:prstGeom prst="rect">
          <a:avLst/>
        </a:prstGeom>
        <a:solidFill>
          <a:schemeClr val="accent2">
            <a:lumMod val="50000"/>
            <a:alpha val="9000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5CD08-D7D8-4122-9056-AA7DA7D12EF7}">
      <dsp:nvSpPr>
        <dsp:cNvPr id="0" name=""/>
        <dsp:cNvSpPr/>
      </dsp:nvSpPr>
      <dsp:spPr>
        <a:xfrm>
          <a:off x="411480" y="6574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Trainer</a:t>
          </a:r>
        </a:p>
      </dsp:txBody>
      <dsp:txXfrm>
        <a:off x="448947" y="103209"/>
        <a:ext cx="5685786" cy="692586"/>
      </dsp:txXfrm>
    </dsp:sp>
    <dsp:sp modelId="{9B7E820A-F009-485F-8581-4960EC805268}">
      <dsp:nvSpPr>
        <dsp:cNvPr id="0" name=""/>
        <dsp:cNvSpPr/>
      </dsp:nvSpPr>
      <dsp:spPr>
        <a:xfrm>
          <a:off x="0" y="1628862"/>
          <a:ext cx="8229600" cy="655200"/>
        </a:xfrm>
        <a:prstGeom prst="rect">
          <a:avLst/>
        </a:prstGeom>
        <a:solidFill>
          <a:srgbClr val="FC5104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A7C78-1BF0-4F0E-BEFD-1E73C20C334B}">
      <dsp:nvSpPr>
        <dsp:cNvPr id="0" name=""/>
        <dsp:cNvSpPr/>
      </dsp:nvSpPr>
      <dsp:spPr>
        <a:xfrm>
          <a:off x="411480" y="124510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Chef</a:t>
          </a:r>
        </a:p>
      </dsp:txBody>
      <dsp:txXfrm>
        <a:off x="448947" y="1282569"/>
        <a:ext cx="5685786" cy="692586"/>
      </dsp:txXfrm>
    </dsp:sp>
    <dsp:sp modelId="{ADA8A307-E902-49F1-A4E8-82B5F286DEEB}">
      <dsp:nvSpPr>
        <dsp:cNvPr id="0" name=""/>
        <dsp:cNvSpPr/>
      </dsp:nvSpPr>
      <dsp:spPr>
        <a:xfrm>
          <a:off x="0" y="2808222"/>
          <a:ext cx="8229600" cy="655200"/>
        </a:xfrm>
        <a:prstGeom prst="rect">
          <a:avLst/>
        </a:prstGeom>
        <a:solidFill>
          <a:srgbClr val="ECC314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BE843-E6FF-48FD-889B-30CAF77E5518}">
      <dsp:nvSpPr>
        <dsp:cNvPr id="0" name=""/>
        <dsp:cNvSpPr/>
      </dsp:nvSpPr>
      <dsp:spPr>
        <a:xfrm>
          <a:off x="411480" y="242446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Restaurant Manager</a:t>
          </a:r>
        </a:p>
      </dsp:txBody>
      <dsp:txXfrm>
        <a:off x="448947" y="2461929"/>
        <a:ext cx="5685786" cy="692586"/>
      </dsp:txXfrm>
    </dsp:sp>
    <dsp:sp modelId="{791C48F6-267E-43C0-8F9F-62DB974463B3}">
      <dsp:nvSpPr>
        <dsp:cNvPr id="0" name=""/>
        <dsp:cNvSpPr/>
      </dsp:nvSpPr>
      <dsp:spPr>
        <a:xfrm>
          <a:off x="0" y="3987582"/>
          <a:ext cx="8229600" cy="655200"/>
        </a:xfrm>
        <a:prstGeom prst="rect">
          <a:avLst/>
        </a:prstGeom>
        <a:solidFill>
          <a:srgbClr val="008000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5C590-2659-4CB6-82B0-2E764F4F0FA8}">
      <dsp:nvSpPr>
        <dsp:cNvPr id="0" name=""/>
        <dsp:cNvSpPr/>
      </dsp:nvSpPr>
      <dsp:spPr>
        <a:xfrm>
          <a:off x="411480" y="3603822"/>
          <a:ext cx="576072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doni MT Black" pitchFamily="18" charset="0"/>
            </a:rPr>
            <a:t>Food Scientist</a:t>
          </a:r>
        </a:p>
      </dsp:txBody>
      <dsp:txXfrm>
        <a:off x="448947" y="3641289"/>
        <a:ext cx="568578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A5E60E5-43A8-ED4C-AA71-CDC0E1DA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A7D61BB-4671-F640-9DCE-BB9ED39D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2E702E6-A6C3-AD40-97CC-12A16261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D396E-7477-F24F-9BD4-3823DEB90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6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2F38764-FCAF-5442-A70B-0EA93DAF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61BB86A-5360-CD4B-96D2-FFCAF08A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1A0C9D7-271C-134A-8B56-FF6A4C80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217A3-9A28-464D-B9CC-B1AF79300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26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800210E-2C5F-9242-B758-1C69F43A7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297234-72B5-0E45-827F-4A99485E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594F662-6640-4D40-BDA6-54F0FF6C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D2284-4CEF-9043-8764-DB4D9CE17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37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87807-593F-504E-8E1C-F543E932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ECF43-026E-2F47-B13E-5A77EF70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6BAF2-469C-3A4A-83CB-330F007F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540A94-C634-8842-B477-034542DDC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6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F0A5612-F5BB-D94B-BFC9-7B355AE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A91DA84-4F95-614B-A9B7-9BEC6FB5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2F18DCB-FC63-5B4D-9770-87E7CA01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720A2-9908-BA40-8EC8-9FE384D97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75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9D15D-8018-AE4F-A5CF-675F8E4B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D6A49-FD5E-734F-B451-B6BABFD8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47568-CA2B-2745-A117-5149D3A2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FFE1-C93E-F140-9453-ADBA25CB8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259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A2D1E24-25FB-694C-8C6B-B72CAF24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7C3DC7F-27A0-4241-BBCA-AF6EF6A6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64A75AF-DCBE-B741-A653-FE4B79DD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1A9A1-C573-C54F-B0C0-09DCE62EB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95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66BB2D22-3664-094C-A5AB-39B5E29C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678C41C-FEC9-5742-8054-D3BEC7D2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D18EFCBE-5D2A-AE45-A138-585AE3AA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591E8-41E0-6948-B05E-595DC96D4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FF7D50F-7D38-3349-AC58-5ED58098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97760C8-6E8E-7C4E-87E1-C0CC5C78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C846439C-9603-B041-9FFA-0D1603EE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26281-896D-E041-90F3-BE6CE5084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10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E26BAE1A-AA20-FD43-8490-E852B0AF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9689C-9F05-A74D-A0CD-6C85AF0F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70B0E6B8-F6E4-2D4A-8FFE-2B3868D3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11D0C-9495-8C42-BD5C-C1B28591F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C586485-6832-D74E-A9C9-36DAF572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D285053-9EF7-1E4D-AEA9-4DDE960D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C9C886-0047-584B-894C-160A948C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82C41-2453-B745-BE04-DB347B6B6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53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5334FF1-83C5-8F4A-847A-CD45C0FC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B4C0FA0-D411-FF43-ACE8-38D22BC7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B97B49E-0528-D848-8DD4-B7013E15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38067-FDC9-9747-82AC-AC55AF292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C3621642-E29F-4742-A8AD-F989EA4E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A01F3D2D-87A1-B745-BCBB-822CE232C3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F87801E-F26C-5C4A-8874-410A9ED92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69129-5562-694F-8332-782CB3FF4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1514B75-7585-D549-A112-0DE531FBC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83EB485E-C0AB-C64C-9B5B-BBF3E32ACA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77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2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2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288067-0325-074F-AD8A-FC98061354FC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0" y="5334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E8DD-C4AE-6C4B-902C-0DEF2DD2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0099"/>
                </a:solidFill>
                <a:latin typeface="Bodoni MT Black" pitchFamily="18" charset="0"/>
              </a:rPr>
              <a:t>THE WORLD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6F8B79-CF3E-0B49-A087-C52C19002F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17CB-0222-9A4B-9F9F-55F908D8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Ravie" pitchFamily="82" charset="0"/>
              </a:rPr>
              <a:t>Follow Your True Colors to the Work  You Love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AED110-783F-AD4E-902C-CBEF04982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5C34-1CA9-1347-A7F5-7D091E1B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Bodoni MT Black" pitchFamily="18" charset="0"/>
              </a:rPr>
              <a:t>If you were going into law</a:t>
            </a:r>
            <a:br>
              <a:rPr lang="en-US" sz="3600" dirty="0">
                <a:solidFill>
                  <a:schemeClr val="bg1"/>
                </a:solidFill>
                <a:latin typeface="Bodoni MT Black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Bodoni MT Black" pitchFamily="18" charset="0"/>
              </a:rPr>
              <a:t> which area would you choose?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4E04D9-8689-A743-9D57-87B5B28893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215B-8FD2-7A48-A7D3-059159A6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554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Bodoni MT Black" pitchFamily="18" charset="0"/>
              </a:rPr>
              <a:t>If you were going into the </a:t>
            </a:r>
            <a:br>
              <a:rPr lang="en-US" dirty="0">
                <a:solidFill>
                  <a:schemeClr val="bg1"/>
                </a:solidFill>
                <a:latin typeface="Bodoni MT Black" pitchFamily="18" charset="0"/>
              </a:rPr>
            </a:br>
            <a:r>
              <a:rPr lang="en-US" dirty="0">
                <a:solidFill>
                  <a:schemeClr val="bg1"/>
                </a:solidFill>
                <a:latin typeface="Bodoni MT Black" pitchFamily="18" charset="0"/>
              </a:rPr>
              <a:t>food industry what area </a:t>
            </a:r>
            <a:br>
              <a:rPr lang="en-US" dirty="0">
                <a:solidFill>
                  <a:schemeClr val="bg1"/>
                </a:solidFill>
                <a:latin typeface="Bodoni MT Black" pitchFamily="18" charset="0"/>
              </a:rPr>
            </a:br>
            <a:r>
              <a:rPr lang="en-US" dirty="0">
                <a:solidFill>
                  <a:schemeClr val="bg1"/>
                </a:solidFill>
                <a:latin typeface="Bodoni MT Black" pitchFamily="18" charset="0"/>
              </a:rPr>
              <a:t>would you choose?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6063BF-DA84-2547-A16A-E88C9E152B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7EAC-A7AD-9C4E-9A16-137CD0C3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odoni MT Black" pitchFamily="18" charset="0"/>
              </a:rPr>
              <a:t>Which color is represented </a:t>
            </a:r>
            <a:br>
              <a:rPr lang="en-US" sz="4000" dirty="0">
                <a:latin typeface="Bodoni MT Black" pitchFamily="18" charset="0"/>
              </a:rPr>
            </a:br>
            <a:r>
              <a:rPr lang="en-US" sz="4000" dirty="0">
                <a:latin typeface="Bodoni MT Black" pitchFamily="18" charset="0"/>
              </a:rPr>
              <a:t>in each row?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27F8C4C-7190-2541-84A8-A74EEA5314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686800" cy="51866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894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Bodoni MT Black" pitchFamily="18" charset="0"/>
                        </a:rPr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Bodoni MT Black" pitchFamily="18" charset="0"/>
                        </a:rPr>
                        <a:t>JOYS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Bodoni MT Black" pitchFamily="18" charset="0"/>
                        </a:rPr>
                        <a:t>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Bodoni MT Black" pitchFamily="18" charset="0"/>
                        </a:rPr>
                        <a:t>STESSORS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94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KINDNESS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MEAN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94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FAMILY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NO RULES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91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INTELLECTUAL</a:t>
                      </a:r>
                      <a:r>
                        <a:rPr lang="en-US" baseline="0" dirty="0">
                          <a:latin typeface="Bodoni MT Black" pitchFamily="18" charset="0"/>
                        </a:rPr>
                        <a:t> CHALLENGES</a:t>
                      </a:r>
                      <a:endParaRPr lang="en-US" dirty="0">
                        <a:latin typeface="Bodoni MT Blac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LOSS</a:t>
                      </a:r>
                      <a:r>
                        <a:rPr lang="en-US" baseline="0" dirty="0">
                          <a:latin typeface="Bodoni MT Black" pitchFamily="18" charset="0"/>
                        </a:rPr>
                        <a:t> OF CONTROL</a:t>
                      </a:r>
                      <a:endParaRPr lang="en-US" dirty="0">
                        <a:latin typeface="Bodoni MT Blac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894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BOLDNESS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ADVENTURE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doni MT Black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Bodoni MT Black" pitchFamily="18" charset="0"/>
                        </a:rPr>
                        <a:t>ROUTINE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650F-D6A8-124B-8B6D-070F52FD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0" dirty="0">
                <a:solidFill>
                  <a:schemeClr val="tx1"/>
                </a:solidFill>
                <a:latin typeface="Bodoni MT Black" pitchFamily="18" charset="0"/>
              </a:rPr>
              <a:t>Can you guess their colors?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5195CAF-21FE-9E4D-BAFF-6518CEE8B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Horizontal Scroll 3">
            <a:extLst>
              <a:ext uri="{FF2B5EF4-FFF2-40B4-BE49-F238E27FC236}">
                <a16:creationId xmlns:a16="http://schemas.microsoft.com/office/drawing/2014/main" id="{F95539C5-6E40-7D4E-8547-9BD830348C71}"/>
              </a:ext>
            </a:extLst>
          </p:cNvPr>
          <p:cNvSpPr/>
          <p:nvPr/>
        </p:nvSpPr>
        <p:spPr>
          <a:xfrm>
            <a:off x="533400" y="2286000"/>
            <a:ext cx="25146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Bill Clinton</a:t>
            </a:r>
          </a:p>
        </p:txBody>
      </p:sp>
      <p:sp>
        <p:nvSpPr>
          <p:cNvPr id="6" name="Vertical Scroll 5">
            <a:extLst>
              <a:ext uri="{FF2B5EF4-FFF2-40B4-BE49-F238E27FC236}">
                <a16:creationId xmlns:a16="http://schemas.microsoft.com/office/drawing/2014/main" id="{1F7BE725-A1B7-8745-800D-AA61FEF4DAC5}"/>
              </a:ext>
            </a:extLst>
          </p:cNvPr>
          <p:cNvSpPr/>
          <p:nvPr/>
        </p:nvSpPr>
        <p:spPr>
          <a:xfrm>
            <a:off x="3352800" y="2819400"/>
            <a:ext cx="2133600" cy="2514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Einstein</a:t>
            </a:r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ADF30FEF-CD52-E940-83D8-5465EEBB8287}"/>
              </a:ext>
            </a:extLst>
          </p:cNvPr>
          <p:cNvSpPr/>
          <p:nvPr/>
        </p:nvSpPr>
        <p:spPr>
          <a:xfrm>
            <a:off x="5867400" y="4419600"/>
            <a:ext cx="25146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Steven </a:t>
            </a:r>
          </a:p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Spielberg </a:t>
            </a:r>
          </a:p>
        </p:txBody>
      </p:sp>
      <p:sp>
        <p:nvSpPr>
          <p:cNvPr id="8" name="Horizontal Scroll 7">
            <a:extLst>
              <a:ext uri="{FF2B5EF4-FFF2-40B4-BE49-F238E27FC236}">
                <a16:creationId xmlns:a16="http://schemas.microsoft.com/office/drawing/2014/main" id="{1EA72B3F-3979-8549-A184-8A497A4AF8AF}"/>
              </a:ext>
            </a:extLst>
          </p:cNvPr>
          <p:cNvSpPr/>
          <p:nvPr/>
        </p:nvSpPr>
        <p:spPr>
          <a:xfrm>
            <a:off x="533400" y="4572000"/>
            <a:ext cx="25908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Dan Rather</a:t>
            </a:r>
          </a:p>
        </p:txBody>
      </p:sp>
      <p:sp>
        <p:nvSpPr>
          <p:cNvPr id="9" name="Horizontal Scroll 8">
            <a:extLst>
              <a:ext uri="{FF2B5EF4-FFF2-40B4-BE49-F238E27FC236}">
                <a16:creationId xmlns:a16="http://schemas.microsoft.com/office/drawing/2014/main" id="{7578BEE9-5B86-D64F-B375-52E87298B5AD}"/>
              </a:ext>
            </a:extLst>
          </p:cNvPr>
          <p:cNvSpPr/>
          <p:nvPr/>
        </p:nvSpPr>
        <p:spPr>
          <a:xfrm>
            <a:off x="5943600" y="2209800"/>
            <a:ext cx="25146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Bodoni MT Black" pitchFamily="18" charset="0"/>
              </a:rPr>
              <a:t>Mr. Rogers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A40E46-B860-DD4B-8615-F601EA0C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0"/>
            <a:ext cx="5867400" cy="3352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0099"/>
                </a:solidFill>
                <a:latin typeface="Blackadder ITC" pitchFamily="82" charset="0"/>
              </a:rPr>
              <a:t>The future belongs to those who believe in</a:t>
            </a:r>
            <a:br>
              <a:rPr lang="en-US" sz="5400" dirty="0">
                <a:solidFill>
                  <a:srgbClr val="000099"/>
                </a:solidFill>
                <a:latin typeface="Blackadder ITC" pitchFamily="82" charset="0"/>
              </a:rPr>
            </a:br>
            <a:r>
              <a:rPr lang="en-US" sz="5400" dirty="0">
                <a:solidFill>
                  <a:srgbClr val="000099"/>
                </a:solidFill>
                <a:latin typeface="Blackadder ITC" pitchFamily="82" charset="0"/>
              </a:rPr>
              <a:t> their dreams.</a:t>
            </a:r>
            <a:br>
              <a:rPr lang="en-US" sz="5400" dirty="0">
                <a:solidFill>
                  <a:srgbClr val="000099"/>
                </a:solidFill>
                <a:latin typeface="Blackadder ITC" pitchFamily="82" charset="0"/>
              </a:rPr>
            </a:br>
            <a:r>
              <a:rPr lang="en-US" sz="5400" dirty="0">
                <a:solidFill>
                  <a:srgbClr val="000099"/>
                </a:solidFill>
                <a:latin typeface="Blackadder ITC" pitchFamily="82" charset="0"/>
              </a:rPr>
              <a:t>                        </a:t>
            </a:r>
            <a:r>
              <a:rPr lang="en-US" sz="3200" dirty="0">
                <a:solidFill>
                  <a:srgbClr val="000099"/>
                </a:solidFill>
                <a:latin typeface="Blackadder ITC" pitchFamily="82" charset="0"/>
              </a:rPr>
              <a:t>Eleanor Roosevelt</a:t>
            </a:r>
          </a:p>
        </p:txBody>
      </p:sp>
      <p:pic>
        <p:nvPicPr>
          <p:cNvPr id="11267" name="Picture 2" descr="http://www.whitehousehistory.org/04/subs_pph/images/uploads/32/140.jpg">
            <a:extLst>
              <a:ext uri="{FF2B5EF4-FFF2-40B4-BE49-F238E27FC236}">
                <a16:creationId xmlns:a16="http://schemas.microsoft.com/office/drawing/2014/main" id="{57EB60E8-F610-934F-822A-41CA35E476C5}"/>
              </a:ext>
            </a:extLst>
          </p:cNvPr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905000"/>
            <a:ext cx="3357563" cy="45259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487</TotalTime>
  <Words>208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Bodoni MT Black</vt:lpstr>
      <vt:lpstr>Apex</vt:lpstr>
      <vt:lpstr>PowerPoint Presentation</vt:lpstr>
      <vt:lpstr>THE WORLD</vt:lpstr>
      <vt:lpstr>Follow Your True Colors to the Work  You Love</vt:lpstr>
      <vt:lpstr>If you were going into law  which area would you choose?</vt:lpstr>
      <vt:lpstr>If you were going into the  food industry what area  would you choose?</vt:lpstr>
      <vt:lpstr>Which color is represented  in each row?</vt:lpstr>
      <vt:lpstr>Can you guess their colors?</vt:lpstr>
      <vt:lpstr>The future belongs to those who believe in  their dreams.                         Eleanor Roosevelt</vt:lpstr>
    </vt:vector>
  </TitlesOfParts>
  <Company>BCIS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Documents/TRUECOLORSshortform.ppt</dc:title>
  <dc:creator>Administrator</dc:creator>
  <cp:lastModifiedBy>Aricia Leighton</cp:lastModifiedBy>
  <cp:revision>30</cp:revision>
  <dcterms:created xsi:type="dcterms:W3CDTF">2007-10-11T17:44:10Z</dcterms:created>
  <dcterms:modified xsi:type="dcterms:W3CDTF">2020-07-12T22:32:37Z</dcterms:modified>
</cp:coreProperties>
</file>