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59A981-9A45-45F2-B3FE-8676F307027E}" type="datetimeFigureOut">
              <a:rPr lang="en-US" smtClean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31B987-F1D8-427F-9EC7-8DEA6175EF5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Survival 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0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upper case. NO SHOUTING!</a:t>
            </a:r>
          </a:p>
          <a:p>
            <a:r>
              <a:rPr lang="en-US" dirty="0" smtClean="0"/>
              <a:t>Check your email once a day</a:t>
            </a:r>
          </a:p>
          <a:p>
            <a:r>
              <a:rPr lang="en-US" dirty="0" smtClean="0"/>
              <a:t>Delete spam</a:t>
            </a:r>
          </a:p>
          <a:p>
            <a:r>
              <a:rPr lang="en-US" dirty="0" smtClean="0"/>
              <a:t>Don’t overuse “reply all”</a:t>
            </a:r>
          </a:p>
          <a:p>
            <a:r>
              <a:rPr lang="en-US" dirty="0" smtClean="0"/>
              <a:t>Don’t forward chain letters, jokes,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 Essentials of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Gathering</a:t>
            </a:r>
          </a:p>
          <a:p>
            <a:pPr lvl="1"/>
            <a:r>
              <a:rPr lang="en-US" dirty="0" smtClean="0"/>
              <a:t>Hear, read, see, interact with new information</a:t>
            </a:r>
          </a:p>
          <a:p>
            <a:r>
              <a:rPr lang="en-US" dirty="0" smtClean="0"/>
              <a:t>Analyzing</a:t>
            </a:r>
          </a:p>
          <a:p>
            <a:pPr lvl="1"/>
            <a:r>
              <a:rPr lang="en-US" dirty="0" smtClean="0"/>
              <a:t>Understand – Look for relevance &amp; meaning</a:t>
            </a:r>
          </a:p>
          <a:p>
            <a:r>
              <a:rPr lang="en-US" dirty="0" smtClean="0"/>
              <a:t>Creating New Ideas</a:t>
            </a:r>
          </a:p>
          <a:p>
            <a:pPr lvl="1"/>
            <a:r>
              <a:rPr lang="en-US" dirty="0" smtClean="0"/>
              <a:t>Hypotheses, plans, actions</a:t>
            </a:r>
          </a:p>
          <a:p>
            <a:r>
              <a:rPr lang="en-US" dirty="0" smtClean="0"/>
              <a:t>Acting</a:t>
            </a:r>
          </a:p>
          <a:p>
            <a:pPr lvl="1"/>
            <a:r>
              <a:rPr lang="en-US" dirty="0" smtClean="0"/>
              <a:t>Writing, speaking, drawing,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4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 with stress, self-esteem, being overwhelmed, anxiety, etc.</a:t>
            </a:r>
          </a:p>
          <a:p>
            <a:r>
              <a:rPr lang="en-US" dirty="0" smtClean="0"/>
              <a:t>Raise test scores</a:t>
            </a:r>
          </a:p>
          <a:p>
            <a:r>
              <a:rPr lang="en-US" dirty="0" smtClean="0"/>
              <a:t>Straighten your posture</a:t>
            </a:r>
          </a:p>
          <a:p>
            <a:r>
              <a:rPr lang="en-US" dirty="0" smtClean="0"/>
              <a:t>Relax neck &amp; shoulder muscles</a:t>
            </a:r>
          </a:p>
          <a:p>
            <a:r>
              <a:rPr lang="en-US" dirty="0" smtClean="0"/>
              <a:t>Deep breathe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8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Development</a:t>
            </a:r>
          </a:p>
          <a:p>
            <a:r>
              <a:rPr lang="en-US" dirty="0" smtClean="0"/>
              <a:t>Learning Communities</a:t>
            </a:r>
          </a:p>
          <a:p>
            <a:r>
              <a:rPr lang="en-US" dirty="0" smtClean="0"/>
              <a:t>Student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7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Responsibility</a:t>
            </a:r>
          </a:p>
          <a:p>
            <a:pPr lvl="1"/>
            <a:r>
              <a:rPr lang="en-US" dirty="0" smtClean="0"/>
              <a:t>Learning material</a:t>
            </a:r>
          </a:p>
          <a:p>
            <a:pPr lvl="1"/>
            <a:r>
              <a:rPr lang="en-US" dirty="0" smtClean="0"/>
              <a:t>Completing homework</a:t>
            </a:r>
          </a:p>
          <a:p>
            <a:pPr lvl="1"/>
            <a:r>
              <a:rPr lang="en-US" dirty="0" smtClean="0"/>
              <a:t>Earning the grade</a:t>
            </a:r>
          </a:p>
          <a:p>
            <a:pPr lvl="1"/>
            <a:r>
              <a:rPr lang="en-US" dirty="0" smtClean="0"/>
              <a:t>Attending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4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dirty="0"/>
              <a:t> “Education and career development are on-going processes that will continue throughout your life. This course is only a beginning…..</a:t>
            </a:r>
            <a:br>
              <a:rPr lang="en-US" dirty="0"/>
            </a:br>
            <a:r>
              <a:rPr lang="en-US" dirty="0"/>
              <a:t>~Sue Granger-Dickson~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3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y\AppData\Local\Microsoft\Windows\Temporary Internet Files\Content.IE5\A5UJVB33\MC9002396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65287"/>
            <a:ext cx="1687512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nny\AppData\Local\Microsoft\Windows\Temporary Internet Files\Content.IE5\VKKT3DGG\MC9003593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733800" cy="30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y\AppData\Local\Microsoft\Windows\Temporary Internet Files\Content.IE5\LH6EZEMV\MC9002390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638300"/>
            <a:ext cx="1676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7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day of class</a:t>
            </a:r>
          </a:p>
          <a:p>
            <a:pPr lvl="1"/>
            <a:r>
              <a:rPr lang="en-US" dirty="0" smtClean="0"/>
              <a:t>Waitlist</a:t>
            </a:r>
          </a:p>
          <a:p>
            <a:pPr lvl="1"/>
            <a:r>
              <a:rPr lang="en-US" dirty="0" smtClean="0"/>
              <a:t>On time – up front – Ask questions</a:t>
            </a:r>
          </a:p>
          <a:p>
            <a:pPr lvl="1"/>
            <a:r>
              <a:rPr lang="en-US" dirty="0" smtClean="0"/>
              <a:t>Take notes</a:t>
            </a:r>
          </a:p>
          <a:p>
            <a:pPr lvl="1"/>
            <a:r>
              <a:rPr lang="en-US" dirty="0" smtClean="0"/>
              <a:t>Get texts, materials for next class meeting</a:t>
            </a:r>
          </a:p>
          <a:p>
            <a:pPr lvl="1"/>
            <a:r>
              <a:rPr lang="en-US" dirty="0" smtClean="0"/>
              <a:t>Study syllabus</a:t>
            </a:r>
          </a:p>
          <a:p>
            <a:pPr lvl="2"/>
            <a:r>
              <a:rPr lang="en-US" dirty="0" smtClean="0"/>
              <a:t>Instructor’s information</a:t>
            </a:r>
          </a:p>
          <a:p>
            <a:pPr lvl="2"/>
            <a:r>
              <a:rPr lang="en-US" dirty="0" smtClean="0"/>
              <a:t>Student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3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Don’t schedule back </a:t>
            </a:r>
            <a:r>
              <a:rPr lang="en-US" dirty="0"/>
              <a:t>-</a:t>
            </a:r>
            <a:r>
              <a:rPr lang="en-US" dirty="0" smtClean="0"/>
              <a:t>to-back</a:t>
            </a:r>
          </a:p>
          <a:p>
            <a:r>
              <a:rPr lang="en-US" dirty="0" smtClean="0"/>
              <a:t>Begin the first day</a:t>
            </a:r>
          </a:p>
          <a:p>
            <a:r>
              <a:rPr lang="en-US" dirty="0" smtClean="0"/>
              <a:t>Routine study time</a:t>
            </a:r>
          </a:p>
          <a:p>
            <a:r>
              <a:rPr lang="en-US" dirty="0" smtClean="0"/>
              <a:t>Place to study</a:t>
            </a:r>
          </a:p>
          <a:p>
            <a:r>
              <a:rPr lang="en-US" dirty="0" smtClean="0"/>
              <a:t>Study during the day</a:t>
            </a:r>
          </a:p>
          <a:p>
            <a:r>
              <a:rPr lang="en-US" dirty="0" smtClean="0"/>
              <a:t>Schedule study breaks</a:t>
            </a:r>
          </a:p>
          <a:p>
            <a:r>
              <a:rPr lang="en-US" dirty="0" smtClean="0"/>
              <a:t>Use study resources</a:t>
            </a:r>
          </a:p>
          <a:p>
            <a:r>
              <a:rPr lang="en-US" dirty="0" smtClean="0"/>
              <a:t>Study hardest subject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4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in the margin (Cornell)</a:t>
            </a:r>
          </a:p>
          <a:p>
            <a:r>
              <a:rPr lang="en-US" dirty="0" smtClean="0"/>
              <a:t>Question for key points</a:t>
            </a:r>
          </a:p>
          <a:p>
            <a:r>
              <a:rPr lang="en-US" dirty="0" smtClean="0"/>
              <a:t>Highlight/underline answers</a:t>
            </a:r>
          </a:p>
          <a:p>
            <a:r>
              <a:rPr lang="en-US" dirty="0" smtClean="0"/>
              <a:t>Summarize in your own words</a:t>
            </a:r>
          </a:p>
          <a:p>
            <a:r>
              <a:rPr lang="en-US" dirty="0" smtClean="0"/>
              <a:t>Recite, Review, and Reflect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7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beginning</a:t>
            </a:r>
          </a:p>
          <a:p>
            <a:pPr lvl="1"/>
            <a:r>
              <a:rPr lang="en-US" dirty="0" smtClean="0"/>
              <a:t>Preview</a:t>
            </a:r>
          </a:p>
          <a:p>
            <a:pPr lvl="1"/>
            <a:r>
              <a:rPr lang="en-US" dirty="0" smtClean="0"/>
              <a:t>Mind dump</a:t>
            </a:r>
          </a:p>
          <a:p>
            <a:pPr lvl="1"/>
            <a:r>
              <a:rPr lang="en-US" dirty="0" smtClean="0"/>
              <a:t>Calculate time</a:t>
            </a:r>
          </a:p>
          <a:p>
            <a:r>
              <a:rPr lang="en-US" dirty="0" smtClean="0"/>
              <a:t>Taking</a:t>
            </a:r>
          </a:p>
          <a:p>
            <a:pPr lvl="1"/>
            <a:r>
              <a:rPr lang="en-US" dirty="0" smtClean="0"/>
              <a:t>Read directions</a:t>
            </a:r>
          </a:p>
          <a:p>
            <a:pPr lvl="1"/>
            <a:r>
              <a:rPr lang="en-US" dirty="0" smtClean="0"/>
              <a:t>Answer easy questions first</a:t>
            </a:r>
          </a:p>
          <a:p>
            <a:pPr lvl="1"/>
            <a:r>
              <a:rPr lang="en-US" dirty="0" smtClean="0"/>
              <a:t>Go back to difficult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taking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(cont.)</a:t>
            </a:r>
          </a:p>
          <a:p>
            <a:pPr lvl="1"/>
            <a:r>
              <a:rPr lang="en-US" dirty="0" smtClean="0"/>
              <a:t>Answer all questions</a:t>
            </a:r>
          </a:p>
          <a:p>
            <a:pPr lvl="1"/>
            <a:r>
              <a:rPr lang="en-US" dirty="0" smtClean="0"/>
              <a:t>Ask for explanations</a:t>
            </a:r>
          </a:p>
          <a:p>
            <a:pPr lvl="1"/>
            <a:r>
              <a:rPr lang="en-US" dirty="0" smtClean="0"/>
              <a:t>Answer from instructor’s point of view</a:t>
            </a:r>
          </a:p>
          <a:p>
            <a:pPr lvl="1"/>
            <a:r>
              <a:rPr lang="en-US" dirty="0" smtClean="0"/>
              <a:t>Use margin to explain</a:t>
            </a:r>
          </a:p>
          <a:p>
            <a:pPr lvl="1"/>
            <a:r>
              <a:rPr lang="en-US" dirty="0" smtClean="0"/>
              <a:t>Circle key words</a:t>
            </a:r>
          </a:p>
          <a:p>
            <a:pPr lvl="1"/>
            <a:r>
              <a:rPr lang="en-US" dirty="0" smtClean="0"/>
              <a:t>Rephrase difficult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8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 returned test</a:t>
            </a:r>
          </a:p>
          <a:p>
            <a:pPr lvl="1"/>
            <a:r>
              <a:rPr lang="en-US" dirty="0" smtClean="0"/>
              <a:t>Mistakes in grading</a:t>
            </a:r>
          </a:p>
          <a:p>
            <a:pPr lvl="1"/>
            <a:r>
              <a:rPr lang="en-US" dirty="0" smtClean="0"/>
              <a:t>What you  missed &amp; why</a:t>
            </a:r>
          </a:p>
          <a:p>
            <a:pPr lvl="1"/>
            <a:r>
              <a:rPr lang="en-US" dirty="0" smtClean="0"/>
              <a:t>Study instructor comments</a:t>
            </a:r>
          </a:p>
          <a:p>
            <a:pPr lvl="1"/>
            <a:r>
              <a:rPr lang="en-US" dirty="0" smtClean="0"/>
              <a:t>Questions from text, lecture</a:t>
            </a:r>
          </a:p>
          <a:p>
            <a:pPr lvl="1"/>
            <a:r>
              <a:rPr lang="en-US" dirty="0" smtClean="0"/>
              <a:t>Type of  missed questions</a:t>
            </a:r>
          </a:p>
          <a:p>
            <a:pPr lvl="1"/>
            <a:r>
              <a:rPr lang="en-US" dirty="0" smtClean="0"/>
              <a:t>Review your study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accounts</a:t>
            </a:r>
          </a:p>
          <a:p>
            <a:r>
              <a:rPr lang="en-US" dirty="0" smtClean="0"/>
              <a:t>Computers available</a:t>
            </a:r>
          </a:p>
          <a:p>
            <a:r>
              <a:rPr lang="en-US" dirty="0" smtClean="0"/>
              <a:t>Computer skills</a:t>
            </a:r>
          </a:p>
          <a:p>
            <a:r>
              <a:rPr lang="en-US" dirty="0" smtClean="0"/>
              <a:t>Home page for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3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subject line</a:t>
            </a:r>
          </a:p>
          <a:p>
            <a:r>
              <a:rPr lang="en-US" dirty="0" smtClean="0"/>
              <a:t>Write only what you want to say in public</a:t>
            </a:r>
          </a:p>
          <a:p>
            <a:r>
              <a:rPr lang="en-US" dirty="0" smtClean="0"/>
              <a:t>Use a spell checker</a:t>
            </a:r>
          </a:p>
          <a:p>
            <a:r>
              <a:rPr lang="en-US" dirty="0" smtClean="0"/>
              <a:t>Read before you send</a:t>
            </a:r>
          </a:p>
          <a:p>
            <a:r>
              <a:rPr lang="en-US" dirty="0" smtClean="0"/>
              <a:t>Identify yourself</a:t>
            </a:r>
          </a:p>
          <a:p>
            <a:r>
              <a:rPr lang="en-US" dirty="0" smtClean="0"/>
              <a:t>Keep message short and focused</a:t>
            </a:r>
          </a:p>
        </p:txBody>
      </p:sp>
    </p:spTree>
    <p:extLst>
      <p:ext uri="{BB962C8B-B14F-4D97-AF65-F5344CB8AC3E}">
        <p14:creationId xmlns:p14="http://schemas.microsoft.com/office/powerpoint/2010/main" val="827918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228</TotalTime>
  <Words>343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Survival Kit</vt:lpstr>
      <vt:lpstr>Survival Kit</vt:lpstr>
      <vt:lpstr>Survival tips</vt:lpstr>
      <vt:lpstr>Taking Notes</vt:lpstr>
      <vt:lpstr>Test taking</vt:lpstr>
      <vt:lpstr>Test taking (cont.)</vt:lpstr>
      <vt:lpstr>After the test</vt:lpstr>
      <vt:lpstr>Technology tools</vt:lpstr>
      <vt:lpstr>Email etiquette</vt:lpstr>
      <vt:lpstr>Email (cont.)</vt:lpstr>
      <vt:lpstr>4 Essentials of Learning</vt:lpstr>
      <vt:lpstr>Breathe System</vt:lpstr>
      <vt:lpstr>Classes of interest</vt:lpstr>
      <vt:lpstr>Success in college</vt:lpstr>
      <vt:lpstr>Quote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Peters</dc:creator>
  <cp:lastModifiedBy>Jenny Peters</cp:lastModifiedBy>
  <cp:revision>18</cp:revision>
  <dcterms:created xsi:type="dcterms:W3CDTF">2014-03-16T17:47:45Z</dcterms:created>
  <dcterms:modified xsi:type="dcterms:W3CDTF">2014-03-16T21:36:17Z</dcterms:modified>
</cp:coreProperties>
</file>