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15"/>
  </p:handout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76" y="-1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CE2CA3-8671-A048-856C-53A80E4111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33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4" descr="A:\minispir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025" y="1925638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7825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962025" y="6100763"/>
            <a:ext cx="19050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00425" y="6100763"/>
            <a:ext cx="2895600" cy="457200"/>
          </a:xfrm>
        </p:spPr>
        <p:txBody>
          <a:bodyPr/>
          <a:lstStyle>
            <a:lvl1pPr>
              <a:defRPr smtClean="0"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29425" y="6100763"/>
            <a:ext cx="1905000" cy="457200"/>
          </a:xfrm>
        </p:spPr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fld id="{A621C5A4-7E2B-BE42-8BFE-5442D502D4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2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51B5D-C6BD-364E-BC02-864C6083B7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4572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6BA8C-8DFC-3042-8673-9DC9F960E5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45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201B7-73AA-0C47-A7FE-2F2BB65CC2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8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069692-3946-2C4B-B3B3-06B971993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96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8288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78A5A8-BB56-D547-8979-51F36C20B2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1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220C55-8C92-E34D-B978-F95E8F49A2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4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B5402-AC12-7C48-9611-5EF094FE27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82628-3EAD-624F-A04D-7211FBC345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6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4AF4D-9C54-0841-B132-073A2ED9AB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D23341-E685-494B-9BD7-D809305CB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8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872538" cy="6858000"/>
            <a:chOff x="0" y="0"/>
            <a:chExt cx="5589" cy="4320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ltGray">
            <a:xfrm>
              <a:off x="336" y="150"/>
              <a:ext cx="5253" cy="40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3" name="Picture 4" descr="A:\minispir.GIF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4" name="Line 5"/>
            <p:cNvSpPr>
              <a:spLocks noChangeShapeType="1"/>
            </p:cNvSpPr>
            <p:nvPr/>
          </p:nvSpPr>
          <p:spPr bwMode="ltGray">
            <a:xfrm>
              <a:off x="640" y="1008"/>
              <a:ext cx="4880" cy="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9783" dir="3885598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bg2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0960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bg2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960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C1B63F84-D6B8-4B4E-9EF4-F2779B23B7B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charset="0"/>
        <a:buChar char="4"/>
        <a:defRPr kumimoji="1" sz="36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32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SQ3R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Monotype Sorts" charset="0"/>
              <a:buNone/>
            </a:pPr>
            <a:r>
              <a:rPr lang="en-US">
                <a:latin typeface="Times New Roman" charset="0"/>
              </a:rPr>
              <a:t>A Reading -Study Strategy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to Recite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Put it in your own words</a:t>
            </a:r>
          </a:p>
          <a:p>
            <a:r>
              <a:rPr lang="en-US">
                <a:latin typeface="Times New Roman" charset="0"/>
              </a:rPr>
              <a:t>Write a summary</a:t>
            </a:r>
          </a:p>
          <a:p>
            <a:r>
              <a:rPr lang="en-US">
                <a:latin typeface="Times New Roman" charset="0"/>
              </a:rPr>
              <a:t>Write notes (in book or on paper)</a:t>
            </a:r>
          </a:p>
          <a:p>
            <a:r>
              <a:rPr lang="en-US">
                <a:latin typeface="Times New Roman" charset="0"/>
              </a:rPr>
              <a:t>Create 3X5 cards</a:t>
            </a:r>
          </a:p>
          <a:p>
            <a:r>
              <a:rPr lang="en-US">
                <a:latin typeface="Times New Roman" charset="0"/>
              </a:rPr>
              <a:t>Create a mind map</a:t>
            </a:r>
          </a:p>
          <a:p>
            <a:r>
              <a:rPr lang="en-US">
                <a:latin typeface="Times New Roman" charset="0"/>
              </a:rPr>
              <a:t>Highlight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Why Recite?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Retain information</a:t>
            </a:r>
          </a:p>
          <a:p>
            <a:r>
              <a:rPr lang="en-US">
                <a:latin typeface="Times New Roman" charset="0"/>
              </a:rPr>
              <a:t>Check understanding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to Review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Check over notes </a:t>
            </a:r>
          </a:p>
          <a:p>
            <a:r>
              <a:rPr lang="en-US">
                <a:latin typeface="Times New Roman" charset="0"/>
              </a:rPr>
              <a:t>Re-read highlights</a:t>
            </a:r>
          </a:p>
          <a:p>
            <a:r>
              <a:rPr lang="en-US">
                <a:latin typeface="Times New Roman" charset="0"/>
              </a:rPr>
              <a:t>Immediately after reading</a:t>
            </a:r>
          </a:p>
          <a:p>
            <a:r>
              <a:rPr lang="en-US">
                <a:latin typeface="Times New Roman" charset="0"/>
              </a:rPr>
              <a:t>Weekly</a:t>
            </a:r>
          </a:p>
          <a:p>
            <a:r>
              <a:rPr lang="en-US">
                <a:latin typeface="Times New Roman" charset="0"/>
              </a:rPr>
              <a:t>Before tests</a:t>
            </a:r>
          </a:p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>
                <a:latin typeface="Times New Roman" charset="0"/>
              </a:rPr>
              <a:t>Quiz SQ3R</a:t>
            </a:r>
            <a:endParaRPr lang="en-US">
              <a:latin typeface="Times New 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u="sng">
                <a:latin typeface="Times New Roman" charset="0"/>
              </a:rPr>
              <a:t>Describe</a:t>
            </a:r>
            <a:r>
              <a:rPr lang="en-US" sz="4400">
                <a:latin typeface="Times New Roman" charset="0"/>
              </a:rPr>
              <a:t> the steps of SQ3R         (Think about what the step is and describe how and why you would use it)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SQ3R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Survey</a:t>
            </a:r>
          </a:p>
          <a:p>
            <a:r>
              <a:rPr lang="en-US">
                <a:latin typeface="Times New Roman" charset="0"/>
              </a:rPr>
              <a:t>Question </a:t>
            </a:r>
          </a:p>
          <a:p>
            <a:r>
              <a:rPr lang="en-US">
                <a:latin typeface="Times New Roman" charset="0"/>
              </a:rPr>
              <a:t>Read</a:t>
            </a:r>
          </a:p>
          <a:p>
            <a:r>
              <a:rPr lang="en-US">
                <a:latin typeface="Times New Roman" charset="0"/>
              </a:rPr>
              <a:t>Recite</a:t>
            </a:r>
          </a:p>
          <a:p>
            <a:r>
              <a:rPr lang="en-US">
                <a:latin typeface="Times New Roman" charset="0"/>
              </a:rPr>
              <a:t>Review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to Survey	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Look over the material</a:t>
            </a:r>
            <a:endParaRPr lang="en-US" b="1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Read the summary</a:t>
            </a:r>
            <a:r>
              <a:rPr lang="en-US" b="1">
                <a:latin typeface="Times New Roman" charset="0"/>
              </a:rPr>
              <a:t> </a:t>
            </a:r>
            <a:r>
              <a:rPr lang="en-US">
                <a:latin typeface="Times New Roman" charset="0"/>
              </a:rPr>
              <a:t>(if possible)</a:t>
            </a:r>
            <a:endParaRPr lang="en-US" b="1">
              <a:latin typeface="Times New Roman" charset="0"/>
            </a:endParaRPr>
          </a:p>
          <a:p>
            <a:r>
              <a:rPr lang="en-US">
                <a:latin typeface="Times New Roman" charset="0"/>
              </a:rPr>
              <a:t>Bring up background knowledge</a:t>
            </a:r>
          </a:p>
          <a:p>
            <a:pPr lvl="1"/>
            <a:endParaRPr lang="en-US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Survey: </a:t>
            </a:r>
            <a:br>
              <a:rPr lang="en-US">
                <a:latin typeface="Times New Roman" charset="0"/>
              </a:rPr>
            </a:br>
            <a:r>
              <a:rPr lang="en-US">
                <a:latin typeface="Times New Roman" charset="0"/>
              </a:rPr>
              <a:t>Look over the material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Title</a:t>
            </a:r>
          </a:p>
          <a:p>
            <a:r>
              <a:rPr lang="en-US">
                <a:latin typeface="Times New Roman" charset="0"/>
              </a:rPr>
              <a:t>Preview or introduction</a:t>
            </a:r>
          </a:p>
          <a:p>
            <a:r>
              <a:rPr lang="en-US">
                <a:latin typeface="Times New Roman" charset="0"/>
              </a:rPr>
              <a:t>Headings or subheadings</a:t>
            </a:r>
          </a:p>
          <a:p>
            <a:r>
              <a:rPr lang="en-US">
                <a:latin typeface="Times New Roman" charset="0"/>
              </a:rPr>
              <a:t>Visuals</a:t>
            </a:r>
          </a:p>
          <a:p>
            <a:r>
              <a:rPr lang="en-US">
                <a:latin typeface="Times New Roman" charset="0"/>
              </a:rPr>
              <a:t>Summary</a:t>
            </a:r>
          </a:p>
          <a:p>
            <a:r>
              <a:rPr lang="en-US">
                <a:latin typeface="Times New Roman" charset="0"/>
              </a:rPr>
              <a:t>Questions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Why Survey?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Get the big picture</a:t>
            </a:r>
          </a:p>
          <a:p>
            <a:r>
              <a:rPr lang="en-US">
                <a:latin typeface="Times New Roman" charset="0"/>
              </a:rPr>
              <a:t>Decide importance</a:t>
            </a:r>
          </a:p>
          <a:p>
            <a:r>
              <a:rPr lang="en-US">
                <a:latin typeface="Times New Roman" charset="0"/>
              </a:rPr>
              <a:t>Know important points</a:t>
            </a:r>
          </a:p>
          <a:p>
            <a:r>
              <a:rPr lang="en-US">
                <a:latin typeface="Times New Roman" charset="0"/>
              </a:rPr>
              <a:t>Connect known to unknown</a:t>
            </a:r>
          </a:p>
          <a:p>
            <a:r>
              <a:rPr lang="en-US">
                <a:latin typeface="Times New Roman" charset="0"/>
              </a:rPr>
              <a:t>Prepare to read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to Question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Turn headings into questions</a:t>
            </a:r>
          </a:p>
          <a:p>
            <a:r>
              <a:rPr lang="en-US">
                <a:latin typeface="Times New Roman" charset="0"/>
              </a:rPr>
              <a:t>Ask what</a:t>
            </a:r>
          </a:p>
          <a:p>
            <a:r>
              <a:rPr lang="en-US">
                <a:latin typeface="Times New Roman" charset="0"/>
              </a:rPr>
              <a:t>Ask who</a:t>
            </a:r>
          </a:p>
          <a:p>
            <a:r>
              <a:rPr lang="en-US">
                <a:latin typeface="Times New Roman" charset="0"/>
              </a:rPr>
              <a:t>Ask why</a:t>
            </a:r>
          </a:p>
          <a:p>
            <a:r>
              <a:rPr lang="en-US">
                <a:latin typeface="Times New Roman" charset="0"/>
              </a:rPr>
              <a:t>Ask how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Why Question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Stay focused</a:t>
            </a:r>
          </a:p>
          <a:p>
            <a:r>
              <a:rPr lang="en-US">
                <a:latin typeface="Times New Roman" charset="0"/>
              </a:rPr>
              <a:t>Gives purpose</a:t>
            </a:r>
          </a:p>
          <a:p>
            <a:r>
              <a:rPr lang="en-US">
                <a:latin typeface="Times New Roman" charset="0"/>
              </a:rPr>
              <a:t>Creates interest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How to Read Actively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Look for answers to questions</a:t>
            </a:r>
          </a:p>
          <a:p>
            <a:r>
              <a:rPr lang="en-US">
                <a:latin typeface="Times New Roman" charset="0"/>
              </a:rPr>
              <a:t>Talk</a:t>
            </a:r>
          </a:p>
          <a:p>
            <a:r>
              <a:rPr lang="en-US">
                <a:latin typeface="Times New Roman" charset="0"/>
              </a:rPr>
              <a:t>Write in margins</a:t>
            </a:r>
          </a:p>
          <a:p>
            <a:r>
              <a:rPr lang="en-US">
                <a:latin typeface="Times New Roman" charset="0"/>
              </a:rPr>
              <a:t>Highlight</a:t>
            </a:r>
          </a:p>
          <a:p>
            <a:r>
              <a:rPr lang="en-US">
                <a:latin typeface="Times New Roman" charset="0"/>
              </a:rPr>
              <a:t>Stand up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Why Read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charset="0"/>
              </a:rPr>
              <a:t>To gain information</a:t>
            </a:r>
          </a:p>
          <a:p>
            <a:r>
              <a:rPr lang="en-US">
                <a:latin typeface="Times New Roman" charset="0"/>
              </a:rPr>
              <a:t>To prepare for lecture</a:t>
            </a:r>
          </a:p>
          <a:p>
            <a:r>
              <a:rPr lang="en-US">
                <a:latin typeface="Times New Roman" charset="0"/>
              </a:rPr>
              <a:t>To prepare for discussion</a:t>
            </a:r>
          </a:p>
          <a:p>
            <a:r>
              <a:rPr lang="en-US">
                <a:latin typeface="Times New Roman" charset="0"/>
              </a:rPr>
              <a:t>To prepare for tests</a:t>
            </a:r>
          </a:p>
        </p:txBody>
      </p:sp>
    </p:spTree>
  </p:cSld>
  <p:clrMapOvr>
    <a:masterClrMapping/>
  </p:clrMapOvr>
  <p:transition xmlns:p14="http://schemas.microsoft.com/office/powerpoint/2010/main">
    <p:strips dir="r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Notebook">
  <a:themeElements>
    <a:clrScheme name="">
      <a:dk1>
        <a:srgbClr val="BF41C5"/>
      </a:dk1>
      <a:lt1>
        <a:srgbClr val="FFFF00"/>
      </a:lt1>
      <a:dk2>
        <a:srgbClr val="660033"/>
      </a:dk2>
      <a:lt2>
        <a:srgbClr val="FF9900"/>
      </a:lt2>
      <a:accent1>
        <a:srgbClr val="D65CBF"/>
      </a:accent1>
      <a:accent2>
        <a:srgbClr val="86BE42"/>
      </a:accent2>
      <a:accent3>
        <a:srgbClr val="B8AAAD"/>
      </a:accent3>
      <a:accent4>
        <a:srgbClr val="DADA00"/>
      </a:accent4>
      <a:accent5>
        <a:srgbClr val="E8B5DC"/>
      </a:accent5>
      <a:accent6>
        <a:srgbClr val="79AC3B"/>
      </a:accent6>
      <a:hlink>
        <a:srgbClr val="503C90"/>
      </a:hlink>
      <a:folHlink>
        <a:srgbClr val="DFE97D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56</TotalTime>
  <Words>193</Words>
  <Application>Microsoft Macintosh PowerPoint</Application>
  <PresentationFormat>On-screen Show (4:3)</PresentationFormat>
  <Paragraphs>64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Times New Roman</vt:lpstr>
      <vt:lpstr>Arial</vt:lpstr>
      <vt:lpstr>Monotype Sorts</vt:lpstr>
      <vt:lpstr>Calibri</vt:lpstr>
      <vt:lpstr>Notebook</vt:lpstr>
      <vt:lpstr>SQ3R</vt:lpstr>
      <vt:lpstr>SQ3R</vt:lpstr>
      <vt:lpstr>How to Survey </vt:lpstr>
      <vt:lpstr>Survey:  Look over the material</vt:lpstr>
      <vt:lpstr>Why Survey?</vt:lpstr>
      <vt:lpstr>How to Question</vt:lpstr>
      <vt:lpstr>Why Question</vt:lpstr>
      <vt:lpstr>How to Read Actively</vt:lpstr>
      <vt:lpstr>Why Read</vt:lpstr>
      <vt:lpstr>How to Recite</vt:lpstr>
      <vt:lpstr>Why Recite?</vt:lpstr>
      <vt:lpstr>How to Review</vt:lpstr>
      <vt:lpstr>Quiz SQ3R</vt:lpstr>
    </vt:vector>
  </TitlesOfParts>
  <Company>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SQ3R</dc:title>
  <dc:creator>jude</dc:creator>
  <cp:lastModifiedBy>Aricia Leighton</cp:lastModifiedBy>
  <cp:revision>8</cp:revision>
  <cp:lastPrinted>1999-04-19T16:17:16Z</cp:lastPrinted>
  <dcterms:created xsi:type="dcterms:W3CDTF">1999-03-31T22:57:50Z</dcterms:created>
  <dcterms:modified xsi:type="dcterms:W3CDTF">2015-01-09T22:32:27Z</dcterms:modified>
</cp:coreProperties>
</file>