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60" r:id="rId7"/>
    <p:sldId id="261" r:id="rId8"/>
    <p:sldId id="269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35CA-026B-4A6B-A596-597B442260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68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D831-70BD-4720-8E86-562BCE24CF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8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9597-5166-479C-9713-B63AA8CB20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1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C38D0-06C4-4288-9267-A5F0EBE48F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4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DAC29-A132-4F08-B9EA-C97B285621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9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6E0D-D635-4921-9E2A-ACF8D38FFD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49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759DE-E336-47F7-B26A-5966A44AD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0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F5347-C436-49C9-8401-CDD97C5C19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34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BA20-52C3-4261-9E77-EB017254BC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2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88E2-8B5E-45B6-9CA6-A2073EFB87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6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30B9-7E3D-4F6C-B074-C0AF6BB83A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71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76D7D-3574-4B7E-8470-B34543769C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O*NET and </a:t>
            </a:r>
            <a:br>
              <a:rPr lang="en-US" altLang="en-US" dirty="0"/>
            </a:br>
            <a:r>
              <a:rPr lang="en-US" altLang="en-US" dirty="0"/>
              <a:t>Personality Mosaic Codes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/>
              <a:t>Deciphering a good match for your occupation based on Holland’s Personality RIASEC Codes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08525" y="590391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By Jenny Peters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3316" name="Picture 4" descr="ReportDetailsand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101" name="Picture 5" descr="1OnetGoogl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12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1"/>
            <a:ext cx="9144000" cy="7624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399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52400" y="2971800"/>
            <a:ext cx="914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33600" y="2514600"/>
            <a:ext cx="1600200" cy="685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349"/>
            <a:ext cx="8915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6200" y="3281966"/>
            <a:ext cx="13716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4266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86200" y="3581400"/>
            <a:ext cx="15240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099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2400" y="2819400"/>
            <a:ext cx="19050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2292" name="Picture 4" descr="ChosseanOccu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5715000" cy="990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O*NET and  Personality Mosaic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</dc:creator>
  <cp:lastModifiedBy>Jenny Peters</cp:lastModifiedBy>
  <cp:revision>13</cp:revision>
  <dcterms:created xsi:type="dcterms:W3CDTF">2010-10-17T19:45:41Z</dcterms:created>
  <dcterms:modified xsi:type="dcterms:W3CDTF">2014-04-16T21:41:41Z</dcterms:modified>
</cp:coreProperties>
</file>