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9" r:id="rId11"/>
    <p:sldId id="266" r:id="rId12"/>
    <p:sldId id="270" r:id="rId13"/>
    <p:sldId id="271" r:id="rId14"/>
    <p:sldId id="268" r:id="rId15"/>
    <p:sldId id="267" r:id="rId16"/>
    <p:sldId id="265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0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921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22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922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3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924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5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5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925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9257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258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259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56CE0B7-45D8-4913-89D5-9EBCF82A88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6B979A-EA10-4315-8728-9CF2409074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5143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EE956-7966-469D-B9F2-0AAF90C4E1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6854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00397-4046-4F16-AB34-8F1F8577C5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0059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34ADD-DBD2-450E-9ED9-4DF3D8DD77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6520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0FCD67-785E-4ED0-9BF9-23C1DB60FB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1989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29A55-D18B-4FE9-80E5-EB837FBEA8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1690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1626C-8471-47A7-97DE-9BB32DF662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9158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CACAA-7DEA-4802-A295-DBC70C381E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1951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D38A9-C78C-4B57-A3D3-A12BBBF278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239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C610DE-D786-4895-8B4E-0EFC7721F4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5937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819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19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819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1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9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0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23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8224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5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6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7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8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29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0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3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8232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8233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8234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2366F1B-7CAA-46C1-8117-2B00837241B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23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ind_map" TargetMode="External"/><Relationship Id="rId2" Type="http://schemas.openxmlformats.org/officeDocument/2006/relationships/hyperlink" Target="http://www.youtube.com/watch?v=v8_H42Z9wxA&amp;feature=fv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x4Rz5nQppps&amp;feature=relate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Mind Mapping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 Solving Mind Map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Prewrite ideas and fill in gaps</a:t>
            </a:r>
          </a:p>
        </p:txBody>
      </p:sp>
      <p:pic>
        <p:nvPicPr>
          <p:cNvPr id="22532" name="Picture 4" descr="mindmapproblem420we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24088"/>
            <a:ext cx="7315200" cy="463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Essay Mind Map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Use branches to brainstorm</a:t>
            </a:r>
          </a:p>
        </p:txBody>
      </p:sp>
      <p:pic>
        <p:nvPicPr>
          <p:cNvPr id="19460" name="Picture 4" descr="mindmapessay566we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133600"/>
            <a:ext cx="7543800" cy="470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Language Mind Map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Outline and condense material</a:t>
            </a:r>
          </a:p>
        </p:txBody>
      </p:sp>
      <p:pic>
        <p:nvPicPr>
          <p:cNvPr id="23556" name="Picture 4" descr="mindmaplanguagewe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33600"/>
            <a:ext cx="7696200" cy="474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Guru Mind Map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Lots of color around a central theme</a:t>
            </a:r>
          </a:p>
        </p:txBody>
      </p:sp>
      <p:pic>
        <p:nvPicPr>
          <p:cNvPr id="24580" name="Picture 4" descr="Guru_MindmapWe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22500"/>
            <a:ext cx="6629400" cy="463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Numbers Mind Map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Add numbers to branches</a:t>
            </a:r>
          </a:p>
        </p:txBody>
      </p:sp>
      <p:pic>
        <p:nvPicPr>
          <p:cNvPr id="21508" name="Picture 4" descr="mindmapfinancial572we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0"/>
            <a:ext cx="7391400" cy="461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Goal Mind Map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Map out dreams and connect paths</a:t>
            </a:r>
          </a:p>
        </p:txBody>
      </p:sp>
      <p:pic>
        <p:nvPicPr>
          <p:cNvPr id="20484" name="Picture 4" descr="mindmapnewfuture572we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97100"/>
            <a:ext cx="7467600" cy="466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Visual Mind Map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My goals</a:t>
            </a:r>
          </a:p>
          <a:p>
            <a:r>
              <a:rPr lang="en-US" altLang="en-US"/>
              <a:t>Creativity</a:t>
            </a:r>
          </a:p>
          <a:p>
            <a:r>
              <a:rPr lang="en-US" altLang="en-US"/>
              <a:t>Expression</a:t>
            </a:r>
          </a:p>
        </p:txBody>
      </p:sp>
      <p:pic>
        <p:nvPicPr>
          <p:cNvPr id="18436" name="Picture 4" descr="JennyMindMapWe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676400"/>
            <a:ext cx="40005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Mind mapping video</a:t>
            </a:r>
            <a:r>
              <a:rPr lang="en-US" altLang="en-US" sz="4000"/>
              <a:t/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How to make a mind map video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 dirty="0">
                <a:hlinkClick r:id="rId2"/>
              </a:rPr>
              <a:t>http://www.youtube.com/watch?v=v8_H42Z9wxA&amp;feature=fvw</a:t>
            </a:r>
            <a:r>
              <a:rPr lang="en-US" altLang="en-US" sz="2800" dirty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/>
              <a:t>Wikipedia explanation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 dirty="0">
                <a:hlinkClick r:id="rId3"/>
              </a:rPr>
              <a:t>http://en.wikipedia.org/wiki/Mind_map</a:t>
            </a:r>
            <a:r>
              <a:rPr lang="en-US" altLang="en-US" sz="2800" dirty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/>
              <a:t>Learn how to use Mind Maps for Note Taking </a:t>
            </a:r>
            <a:r>
              <a:rPr lang="en-US" altLang="en-US" sz="1800" dirty="0"/>
              <a:t>(2:51 min)</a:t>
            </a:r>
            <a:r>
              <a:rPr lang="en-US" altLang="en-US" sz="2800" dirty="0"/>
              <a:t> </a:t>
            </a:r>
            <a:r>
              <a:rPr lang="en-US" altLang="en-US" sz="2800" dirty="0">
                <a:hlinkClick r:id="rId4"/>
              </a:rPr>
              <a:t>http://www.youtube.com/watch?v=x4Rz5nQppps&amp;feature=related</a:t>
            </a:r>
            <a:r>
              <a:rPr lang="en-US" altLang="en-US" sz="2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mind mapping?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diagram to represent words, ideas, tasks, or other items arranged around a central key word or idea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are Mind Maps used?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Mind maps are used to generate, visualize, structure, and classify ideas. Mind maps are used as a study aid, to organize information, to problem solve, to make decisions, and to write essays.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do I arrange elements?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Elements are arranged intuitively </a:t>
            </a:r>
          </a:p>
          <a:p>
            <a:r>
              <a:rPr lang="en-US" altLang="en-US"/>
              <a:t>Concepts are classified into groups, branches or areas</a:t>
            </a:r>
          </a:p>
          <a:p>
            <a:r>
              <a:rPr lang="en-US" altLang="en-US"/>
              <a:t>Ideas are presented in a radial, graphical, non-linear manner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materials can I use?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Markers</a:t>
            </a:r>
          </a:p>
          <a:p>
            <a:r>
              <a:rPr lang="en-US" altLang="en-US"/>
              <a:t>Pens</a:t>
            </a:r>
          </a:p>
          <a:p>
            <a:r>
              <a:rPr lang="en-US" altLang="en-US"/>
              <a:t>Crayons</a:t>
            </a:r>
          </a:p>
          <a:p>
            <a:r>
              <a:rPr lang="en-US" altLang="en-US"/>
              <a:t>Colors</a:t>
            </a:r>
          </a:p>
          <a:p>
            <a:r>
              <a:rPr lang="en-US" altLang="en-US"/>
              <a:t>Images </a:t>
            </a:r>
          </a:p>
          <a:p>
            <a:pPr lvl="1"/>
            <a:r>
              <a:rPr lang="en-US" altLang="en-US"/>
              <a:t>Magazines</a:t>
            </a:r>
          </a:p>
          <a:p>
            <a:pPr lvl="1"/>
            <a:r>
              <a:rPr lang="en-US" altLang="en-US"/>
              <a:t>Internet</a:t>
            </a:r>
          </a:p>
          <a:p>
            <a:pPr lvl="1"/>
            <a:r>
              <a:rPr lang="en-US" altLang="en-US"/>
              <a:t>Original photos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Where do I begin?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Choose multiple colors for visual stimulation</a:t>
            </a:r>
          </a:p>
          <a:p>
            <a:r>
              <a:rPr lang="en-US" altLang="en-US"/>
              <a:t>Each word or image is best alone and sitting on its own line</a:t>
            </a:r>
          </a:p>
          <a:p>
            <a:r>
              <a:rPr lang="en-US" altLang="en-US"/>
              <a:t>Use images, symbols, codes, lines</a:t>
            </a:r>
          </a:p>
          <a:p>
            <a:r>
              <a:rPr lang="en-US" altLang="en-US"/>
              <a:t>Lines should be connected starting from the central image</a:t>
            </a:r>
          </a:p>
          <a:p>
            <a:r>
              <a:rPr lang="en-US" altLang="en-US"/>
              <a:t>Begin with a word or image of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do I start?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Start in the center with an image of the topic: You</a:t>
            </a:r>
          </a:p>
          <a:p>
            <a:r>
              <a:rPr lang="en-US" altLang="en-US"/>
              <a:t>Use at least 3 colors</a:t>
            </a:r>
          </a:p>
          <a:p>
            <a:r>
              <a:rPr lang="en-US" altLang="en-US"/>
              <a:t>Pre-map what your goals are</a:t>
            </a:r>
          </a:p>
          <a:p>
            <a:r>
              <a:rPr lang="en-US" altLang="en-US"/>
              <a:t>Add goals as they arise</a:t>
            </a:r>
          </a:p>
          <a:p>
            <a:r>
              <a:rPr lang="en-US" altLang="en-US"/>
              <a:t>Associate prior goals to new ideas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else am I mapping?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Your goals!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Career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Educational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Family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Financial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Physical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Public service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Social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Enjoyment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Artistic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Other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May I see samples?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Yes!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315</TotalTime>
  <Words>325</Words>
  <Application>Microsoft Office PowerPoint</Application>
  <PresentationFormat>On-screen Show (4:3)</PresentationFormat>
  <Paragraphs>68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Times New Roman</vt:lpstr>
      <vt:lpstr>Verdana</vt:lpstr>
      <vt:lpstr>Wingdings</vt:lpstr>
      <vt:lpstr>Globe</vt:lpstr>
      <vt:lpstr>Mind Mapping</vt:lpstr>
      <vt:lpstr>What is mind mapping?</vt:lpstr>
      <vt:lpstr>How are Mind Maps used?</vt:lpstr>
      <vt:lpstr>How do I arrange elements?</vt:lpstr>
      <vt:lpstr>What materials can I use?</vt:lpstr>
      <vt:lpstr>Where do I begin?</vt:lpstr>
      <vt:lpstr>How do I start?</vt:lpstr>
      <vt:lpstr>What else am I mapping?</vt:lpstr>
      <vt:lpstr>May I see samples?</vt:lpstr>
      <vt:lpstr>Problem Solving Mind Map</vt:lpstr>
      <vt:lpstr>Essay Mind Map</vt:lpstr>
      <vt:lpstr>Language Mind Map</vt:lpstr>
      <vt:lpstr>Guru Mind Map</vt:lpstr>
      <vt:lpstr>Numbers Mind Map</vt:lpstr>
      <vt:lpstr>Goal Mind Map</vt:lpstr>
      <vt:lpstr>Visual Mind Map</vt:lpstr>
      <vt:lpstr>Mind mapping video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 Mapping</dc:title>
  <dc:creator>Jenny</dc:creator>
  <cp:lastModifiedBy>Jenny Peters</cp:lastModifiedBy>
  <cp:revision>6</cp:revision>
  <dcterms:created xsi:type="dcterms:W3CDTF">2010-09-06T20:11:35Z</dcterms:created>
  <dcterms:modified xsi:type="dcterms:W3CDTF">2014-02-08T19:27:27Z</dcterms:modified>
</cp:coreProperties>
</file>