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4D282B-51A1-4CE5-8A86-44106A6A0F32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F595C1-C69B-45CF-9BD4-D9F05773DA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4D282B-51A1-4CE5-8A86-44106A6A0F32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F595C1-C69B-45CF-9BD4-D9F05773DA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4D282B-51A1-4CE5-8A86-44106A6A0F32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F595C1-C69B-45CF-9BD4-D9F05773DA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4D282B-51A1-4CE5-8A86-44106A6A0F32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F595C1-C69B-45CF-9BD4-D9F05773DAA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4D282B-51A1-4CE5-8A86-44106A6A0F32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F595C1-C69B-45CF-9BD4-D9F05773DAA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4D282B-51A1-4CE5-8A86-44106A6A0F32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F595C1-C69B-45CF-9BD4-D9F05773DA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4D282B-51A1-4CE5-8A86-44106A6A0F32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F595C1-C69B-45CF-9BD4-D9F05773DAA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4D282B-51A1-4CE5-8A86-44106A6A0F32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F595C1-C69B-45CF-9BD4-D9F05773DAA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4D282B-51A1-4CE5-8A86-44106A6A0F32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F595C1-C69B-45CF-9BD4-D9F05773DA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B4D282B-51A1-4CE5-8A86-44106A6A0F32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F595C1-C69B-45CF-9BD4-D9F05773DAA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4D282B-51A1-4CE5-8A86-44106A6A0F32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F595C1-C69B-45CF-9BD4-D9F05773DAA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B4D282B-51A1-4CE5-8A86-44106A6A0F32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DF595C1-C69B-45CF-9BD4-D9F05773DA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Develop Your Educational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Beginning….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931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a major</a:t>
            </a:r>
          </a:p>
          <a:p>
            <a:r>
              <a:rPr lang="en-US" dirty="0" smtClean="0"/>
              <a:t>Know your assessment scores</a:t>
            </a:r>
          </a:p>
          <a:p>
            <a:r>
              <a:rPr lang="en-US" dirty="0" smtClean="0"/>
              <a:t>Evaluation of Transcripts from other colleges</a:t>
            </a:r>
          </a:p>
          <a:p>
            <a:r>
              <a:rPr lang="en-US" dirty="0" smtClean="0"/>
              <a:t>If you  hope to transfer to a University, choose the transfer school before completing the plan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will you need to complete your educational plan?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237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where to find the current BC catalog</a:t>
            </a:r>
          </a:p>
          <a:p>
            <a:r>
              <a:rPr lang="en-US" dirty="0" smtClean="0"/>
              <a:t>You must have Internet and printer access</a:t>
            </a:r>
          </a:p>
          <a:p>
            <a:r>
              <a:rPr lang="en-US" dirty="0" smtClean="0"/>
              <a:t>Choose a General Education pattern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you will need, continued…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370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Bakersfield College GE</a:t>
            </a:r>
          </a:p>
          <a:p>
            <a:pPr lvl="1"/>
            <a:r>
              <a:rPr lang="en-US" dirty="0" smtClean="0"/>
              <a:t>Want to earn an AA or AS Degree</a:t>
            </a:r>
          </a:p>
          <a:p>
            <a:pPr lvl="1"/>
            <a:r>
              <a:rPr lang="en-US" dirty="0" smtClean="0"/>
              <a:t>Not planning to transfer to a 4 year school</a:t>
            </a:r>
          </a:p>
          <a:p>
            <a:pPr lvl="1"/>
            <a:r>
              <a:rPr lang="en-US" dirty="0" smtClean="0"/>
              <a:t>Goal is to go to work after BC</a:t>
            </a:r>
          </a:p>
          <a:p>
            <a:pPr lvl="1"/>
            <a:endParaRPr lang="en-US" dirty="0"/>
          </a:p>
          <a:p>
            <a:r>
              <a:rPr lang="en-US" dirty="0" smtClean="0"/>
              <a:t>CSU General Education GE</a:t>
            </a:r>
          </a:p>
          <a:p>
            <a:pPr lvl="1"/>
            <a:r>
              <a:rPr lang="en-US" dirty="0" smtClean="0"/>
              <a:t>You plan to attend CSU Bakersfield or one of the other CSU Campuses</a:t>
            </a:r>
          </a:p>
          <a:p>
            <a:r>
              <a:rPr lang="en-US" dirty="0" smtClean="0"/>
              <a:t>IGETC GE</a:t>
            </a:r>
          </a:p>
          <a:p>
            <a:pPr lvl="1"/>
            <a:r>
              <a:rPr lang="en-US" dirty="0" smtClean="0"/>
              <a:t>You plan to transfer to one of the 10 UC campuses or be prepared to transfer to a UC or CSU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Education Patterns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831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would like to transfer to another Community College for a special program</a:t>
            </a:r>
          </a:p>
          <a:p>
            <a:pPr lvl="1"/>
            <a:r>
              <a:rPr lang="en-US" dirty="0" smtClean="0"/>
              <a:t>Print a copy of the program prerequisites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Catalog of another Community College</a:t>
            </a:r>
            <a:endParaRPr lang="en-US" dirty="0"/>
          </a:p>
        </p:txBody>
      </p:sp>
      <p:pic>
        <p:nvPicPr>
          <p:cNvPr id="1026" name="Picture 2" descr="C:\Users\Jenny\AppData\Local\Microsoft\Windows\Temporary Internet Files\Content.IE5\LH6EZEMV\MC9002973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763211"/>
            <a:ext cx="3943350" cy="404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2900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assist.org to find transfer requirements</a:t>
            </a:r>
          </a:p>
          <a:p>
            <a:r>
              <a:rPr lang="en-US" dirty="0" smtClean="0"/>
              <a:t>Review gaining school’s website for Admissions and transfer requirements</a:t>
            </a:r>
          </a:p>
          <a:p>
            <a:r>
              <a:rPr lang="en-US" dirty="0" smtClean="0"/>
              <a:t>Plan to complete the “Golden Four” ASAP</a:t>
            </a:r>
          </a:p>
          <a:p>
            <a:pPr lvl="1"/>
            <a:r>
              <a:rPr lang="en-US" dirty="0" smtClean="0"/>
              <a:t>Engl B1a</a:t>
            </a:r>
          </a:p>
          <a:p>
            <a:pPr lvl="1"/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Transfer Math such as Math B22</a:t>
            </a:r>
          </a:p>
          <a:p>
            <a:pPr lvl="1"/>
            <a:r>
              <a:rPr lang="en-US" dirty="0" smtClean="0"/>
              <a:t>Critical Thinking such as Phil 7 (CSU); Phil 9 (UC)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planning to transfer to CSU/UC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876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Assessment Scores</a:t>
            </a:r>
          </a:p>
          <a:p>
            <a:r>
              <a:rPr lang="en-US" dirty="0" smtClean="0"/>
              <a:t>Competencies in reading, writing and math </a:t>
            </a:r>
          </a:p>
          <a:p>
            <a:pPr lvl="1"/>
            <a:r>
              <a:rPr lang="en-US" dirty="0" smtClean="0"/>
              <a:t>(Minimum standards for graduation)</a:t>
            </a:r>
          </a:p>
          <a:p>
            <a:r>
              <a:rPr lang="en-US" dirty="0" smtClean="0"/>
              <a:t>Major requirements</a:t>
            </a:r>
          </a:p>
          <a:p>
            <a:r>
              <a:rPr lang="en-US" dirty="0" smtClean="0"/>
              <a:t>General Education Requirements</a:t>
            </a:r>
          </a:p>
          <a:p>
            <a:r>
              <a:rPr lang="en-US" dirty="0" smtClean="0"/>
              <a:t>Electives (if necessary) to complete 60 units</a:t>
            </a:r>
          </a:p>
          <a:p>
            <a:r>
              <a:rPr lang="en-US" dirty="0" smtClean="0"/>
              <a:t>Semester by semester plan</a:t>
            </a:r>
          </a:p>
          <a:p>
            <a:r>
              <a:rPr lang="en-US" dirty="0" smtClean="0"/>
              <a:t>Educational Planning course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Comprehensive SEP will include: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900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CSEP </a:t>
            </a:r>
            <a:r>
              <a:rPr lang="en-US" dirty="0" smtClean="0"/>
              <a:t>goal to Success!</a:t>
            </a:r>
            <a:endParaRPr lang="en-US" dirty="0"/>
          </a:p>
        </p:txBody>
      </p:sp>
      <p:pic>
        <p:nvPicPr>
          <p:cNvPr id="2050" name="Picture 2" descr="C:\Users\Jenny\AppData\Local\Microsoft\Windows\Temporary Internet Files\Content.IE5\A5UJVB33\MC900367492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" y="1238250"/>
            <a:ext cx="914400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88769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</TotalTime>
  <Words>272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How to Develop Your Educational Plan</vt:lpstr>
      <vt:lpstr>What will you need to complete your educational plan?</vt:lpstr>
      <vt:lpstr>What you will need, continued…</vt:lpstr>
      <vt:lpstr>General Education Patterns</vt:lpstr>
      <vt:lpstr>Catalog of another Community College</vt:lpstr>
      <vt:lpstr>If planning to transfer to CSU/UC</vt:lpstr>
      <vt:lpstr>A Comprehensive SEP will include:</vt:lpstr>
      <vt:lpstr>CSEP goal to Success!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Develop Your Educational Plan</dc:title>
  <dc:creator>Jenny Peters</dc:creator>
  <cp:lastModifiedBy>Jenny Peters</cp:lastModifiedBy>
  <cp:revision>8</cp:revision>
  <dcterms:created xsi:type="dcterms:W3CDTF">2014-03-18T18:17:56Z</dcterms:created>
  <dcterms:modified xsi:type="dcterms:W3CDTF">2014-11-11T16:09:26Z</dcterms:modified>
</cp:coreProperties>
</file>