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86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4540D1-8E34-BC48-9B7B-26F413F911EC}" type="datetimeFigureOut"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D9DA24-FDDB-8C40-A2C7-D325120FAAA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COMPREHENSIVE STUDENT EDUCATION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JENNIFER PETERS FALL </a:t>
            </a:r>
            <a:r>
              <a:rPr lang="en-US" dirty="0" smtClean="0"/>
              <a:t>2014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8899" y="3643309"/>
            <a:ext cx="318581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520000"/>
              </a:camera>
              <a:lightRig rig="threePt" dir="t"/>
            </a:scene3d>
          </a:bodyPr>
          <a:lstStyle/>
          <a:p>
            <a:r>
              <a:rPr lang="en-US" sz="1400" dirty="0" smtClean="0"/>
              <a:t>PPT Design by Aricia Leighton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89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or Certificate at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699086"/>
          </a:xfrm>
        </p:spPr>
        <p:txBody>
          <a:bodyPr/>
          <a:lstStyle/>
          <a:p>
            <a:r>
              <a:rPr lang="en-US"/>
              <a:t>Fill in the Major Box with courses to graduate with the major you intend. Use the Catalog for certificate and AA information.</a:t>
            </a:r>
          </a:p>
        </p:txBody>
      </p:sp>
      <p:pic>
        <p:nvPicPr>
          <p:cNvPr id="5" name="Picture 4" descr="05 BC and Maj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1" r="48483"/>
          <a:stretch/>
        </p:blipFill>
        <p:spPr>
          <a:xfrm>
            <a:off x="1608677" y="1799715"/>
            <a:ext cx="5445084" cy="31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 Degree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87" y="1100628"/>
            <a:ext cx="3108531" cy="542072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List degree applicable </a:t>
            </a:r>
            <a:r>
              <a:rPr lang="en-US" dirty="0" smtClean="0"/>
              <a:t>classes for general education using the BC pattern.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See catalog for required classes for your major.</a:t>
            </a:r>
          </a:p>
          <a:p>
            <a:pPr>
              <a:buFont typeface="Arial"/>
              <a:buChar char="•"/>
            </a:pPr>
            <a:r>
              <a:rPr lang="en-US" dirty="0"/>
              <a:t>Write in Total Units</a:t>
            </a:r>
          </a:p>
        </p:txBody>
      </p:sp>
      <p:pic>
        <p:nvPicPr>
          <p:cNvPr id="4" name="Picture 3" descr="06 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8" y="68701"/>
            <a:ext cx="5157979" cy="67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rehensive_SEP_Demo_P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8" y="467591"/>
            <a:ext cx="152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 Page 2 for transferring to a 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/>
              <a:t>Two boxes to fill out for CSU transfer.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Assist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CSU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Total Units</a:t>
            </a:r>
          </a:p>
        </p:txBody>
      </p:sp>
      <p:pic>
        <p:nvPicPr>
          <p:cNvPr id="12" name="Content Placeholder 11" descr="07 CSU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-1040"/>
          <a:stretch/>
        </p:blipFill>
        <p:spPr>
          <a:xfrm>
            <a:off x="5142221" y="365760"/>
            <a:ext cx="3389192" cy="6235536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to csu</a:t>
            </a:r>
          </a:p>
        </p:txBody>
      </p:sp>
    </p:spTree>
    <p:extLst>
      <p:ext uri="{BB962C8B-B14F-4D97-AF65-F5344CB8AC3E}">
        <p14:creationId xmlns:p14="http://schemas.microsoft.com/office/powerpoint/2010/main" val="21291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Use Assist to fill in your classes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Don’t forget to write in catalog </a:t>
            </a:r>
            <a:r>
              <a:rPr lang="en-US" dirty="0" smtClean="0"/>
              <a:t>year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BC may not offer your goal major!</a:t>
            </a:r>
            <a:endParaRPr lang="en-US" dirty="0"/>
          </a:p>
        </p:txBody>
      </p:sp>
      <p:pic>
        <p:nvPicPr>
          <p:cNvPr id="5" name="Content Placeholder 4" descr="07a CSU Assis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b="-3368"/>
          <a:stretch/>
        </p:blipFill>
        <p:spPr>
          <a:xfrm>
            <a:off x="4023360" y="1237516"/>
            <a:ext cx="4852203" cy="304751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Assist Box</a:t>
            </a:r>
          </a:p>
        </p:txBody>
      </p:sp>
    </p:spTree>
    <p:extLst>
      <p:ext uri="{BB962C8B-B14F-4D97-AF65-F5344CB8AC3E}">
        <p14:creationId xmlns:p14="http://schemas.microsoft.com/office/powerpoint/2010/main" val="17802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1054730" cy="4674997"/>
          </a:xfrm>
        </p:spPr>
        <p:txBody>
          <a:bodyPr vert="vert270"/>
          <a:lstStyle/>
          <a:p>
            <a:r>
              <a:rPr lang="en-US"/>
              <a:t>Using assit</a:t>
            </a:r>
          </a:p>
        </p:txBody>
      </p:sp>
      <p:pic>
        <p:nvPicPr>
          <p:cNvPr id="3" name="Picture 2" descr="Assist 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563882" cy="4651624"/>
          </a:xfrm>
        </p:spPr>
        <p:txBody>
          <a:bodyPr vert="vert270"/>
          <a:lstStyle/>
          <a:p>
            <a:r>
              <a:rPr lang="en-US"/>
              <a:t>Using assist</a:t>
            </a:r>
          </a:p>
        </p:txBody>
      </p:sp>
      <p:pic>
        <p:nvPicPr>
          <p:cNvPr id="3" name="Picture 2" descr="Assist 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1097280"/>
            <a:ext cx="7404595" cy="92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Section 1 </a:t>
            </a:r>
            <a:r>
              <a:rPr lang="en-US" dirty="0" smtClean="0"/>
              <a:t>contains lower division courses for your major that are equivalent to BC courses</a:t>
            </a:r>
            <a:endParaRPr lang="en-US" dirty="0"/>
          </a:p>
        </p:txBody>
      </p:sp>
      <p:pic>
        <p:nvPicPr>
          <p:cNvPr id="5" name="Content Placeholder 4" descr="Assist 01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" b="216"/>
          <a:stretch/>
        </p:blipFill>
        <p:spPr>
          <a:xfrm>
            <a:off x="822958" y="1903712"/>
            <a:ext cx="7419379" cy="321495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7465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997244"/>
            <a:ext cx="7404595" cy="576833"/>
          </a:xfrm>
        </p:spPr>
        <p:txBody>
          <a:bodyPr>
            <a:normAutofit/>
          </a:bodyPr>
          <a:lstStyle/>
          <a:p>
            <a:r>
              <a:rPr lang="en-US" dirty="0"/>
              <a:t>Section 2 </a:t>
            </a:r>
            <a:r>
              <a:rPr lang="en-US" dirty="0" smtClean="0"/>
              <a:t>contains concentrations in your major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pic>
        <p:nvPicPr>
          <p:cNvPr id="3" name="Picture 2" descr="Assist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574077"/>
            <a:ext cx="6176772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997244"/>
            <a:ext cx="7404595" cy="576833"/>
          </a:xfrm>
        </p:spPr>
        <p:txBody>
          <a:bodyPr>
            <a:normAutofit/>
          </a:bodyPr>
          <a:lstStyle/>
          <a:p>
            <a:r>
              <a:rPr lang="en-US"/>
              <a:t>Section 3 contains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pic>
        <p:nvPicPr>
          <p:cNvPr id="5" name="Picture 4" descr="Assist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8" y="1902531"/>
            <a:ext cx="7583170" cy="26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rehensive_SEP_Demo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997244"/>
            <a:ext cx="7404595" cy="576833"/>
          </a:xfrm>
        </p:spPr>
        <p:txBody>
          <a:bodyPr>
            <a:norm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4 contains additional courses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pic>
        <p:nvPicPr>
          <p:cNvPr id="3" name="Picture 2" descr="Assist 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1794631"/>
            <a:ext cx="7663167" cy="2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997244"/>
            <a:ext cx="7404595" cy="576833"/>
          </a:xfrm>
        </p:spPr>
        <p:txBody>
          <a:bodyPr>
            <a:normAutofit/>
          </a:bodyPr>
          <a:lstStyle/>
          <a:p>
            <a:r>
              <a:rPr lang="en-US"/>
              <a:t>Section 5 contains important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5</a:t>
            </a:r>
          </a:p>
        </p:txBody>
      </p:sp>
      <p:pic>
        <p:nvPicPr>
          <p:cNvPr id="5" name="Picture 4" descr="Assist 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8" y="1897403"/>
            <a:ext cx="7389776" cy="19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Use </a:t>
            </a:r>
            <a:r>
              <a:rPr lang="en-US" dirty="0" smtClean="0"/>
              <a:t>the CSU general education pattern</a:t>
            </a:r>
            <a:endParaRPr lang="en-US" dirty="0"/>
          </a:p>
        </p:txBody>
      </p:sp>
      <p:pic>
        <p:nvPicPr>
          <p:cNvPr id="5" name="Content Placeholder 4" descr="07b CSU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6" r="-5976"/>
          <a:stretch>
            <a:fillRect/>
          </a:stretch>
        </p:blipFill>
        <p:spPr>
          <a:xfrm>
            <a:off x="4084506" y="1034952"/>
            <a:ext cx="4507747" cy="52289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Transfer</a:t>
            </a:r>
          </a:p>
        </p:txBody>
      </p:sp>
    </p:spTree>
    <p:extLst>
      <p:ext uri="{BB962C8B-B14F-4D97-AF65-F5344CB8AC3E}">
        <p14:creationId xmlns:p14="http://schemas.microsoft.com/office/powerpoint/2010/main" val="3591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rehensive_SEP_Demo_Pag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415636"/>
            <a:ext cx="165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 </a:t>
            </a:r>
            <a:r>
              <a:rPr lang="en-US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35745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dirty="0"/>
              <a:t>Assist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IGETC </a:t>
            </a:r>
          </a:p>
          <a:p>
            <a:pPr marL="0" indent="0"/>
            <a:r>
              <a:rPr lang="en-US" dirty="0" smtClean="0"/>
              <a:t>Intersegmental general education certification</a:t>
            </a:r>
            <a:endParaRPr lang="en-US" dirty="0"/>
          </a:p>
        </p:txBody>
      </p:sp>
      <p:pic>
        <p:nvPicPr>
          <p:cNvPr id="5" name="Content Placeholder 4" descr="08 U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13" b="-1071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 Transfer Blocks</a:t>
            </a:r>
          </a:p>
        </p:txBody>
      </p:sp>
    </p:spTree>
    <p:extLst>
      <p:ext uri="{BB962C8B-B14F-4D97-AF65-F5344CB8AC3E}">
        <p14:creationId xmlns:p14="http://schemas.microsoft.com/office/powerpoint/2010/main" val="3244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dirty="0" smtClean="0"/>
              <a:t>UC major requirements</a:t>
            </a:r>
            <a:endParaRPr lang="en-US" dirty="0"/>
          </a:p>
        </p:txBody>
      </p:sp>
      <p:pic>
        <p:nvPicPr>
          <p:cNvPr id="5" name="Content Placeholder 4" descr="08a assist U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52" b="-4565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ASSIST.org</a:t>
            </a:r>
          </a:p>
        </p:txBody>
      </p:sp>
    </p:spTree>
    <p:extLst>
      <p:ext uri="{BB962C8B-B14F-4D97-AF65-F5344CB8AC3E}">
        <p14:creationId xmlns:p14="http://schemas.microsoft.com/office/powerpoint/2010/main" val="26844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Use the UC (IGETC) general education pattern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You </a:t>
            </a:r>
            <a:r>
              <a:rPr lang="en-US" dirty="0"/>
              <a:t>may find the IGETC in the catalog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Make sure to total your units</a:t>
            </a:r>
          </a:p>
        </p:txBody>
      </p:sp>
      <p:pic>
        <p:nvPicPr>
          <p:cNvPr id="5" name="Content Placeholder 4" descr="08b U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7" r="-616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IGETC</a:t>
            </a:r>
          </a:p>
        </p:txBody>
      </p:sp>
    </p:spTree>
    <p:extLst>
      <p:ext uri="{BB962C8B-B14F-4D97-AF65-F5344CB8AC3E}">
        <p14:creationId xmlns:p14="http://schemas.microsoft.com/office/powerpoint/2010/main" val="1564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mester Plan 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82" y="374073"/>
            <a:ext cx="1782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Semester by Semester Worksheet is for your use before writing the final plan on your SEP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520940" cy="123097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/>
              <a:t>Make sure to add Gen Ed and Degree</a:t>
            </a:r>
          </a:p>
          <a:p>
            <a:pPr marL="457200" indent="-457200">
              <a:buFont typeface="Arial"/>
              <a:buChar char="•"/>
            </a:pPr>
            <a:endParaRPr lang="en-US"/>
          </a:p>
        </p:txBody>
      </p:sp>
      <p:pic>
        <p:nvPicPr>
          <p:cNvPr id="5" name="Content Placeholder 4" descr="01 Headi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7" b="-6261"/>
          <a:stretch/>
        </p:blipFill>
        <p:spPr>
          <a:xfrm>
            <a:off x="611283" y="2420859"/>
            <a:ext cx="7155948" cy="175501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165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077456" cy="69301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Planning Classes – Close ups follow if this is not adequate on screen.</a:t>
            </a:r>
          </a:p>
        </p:txBody>
      </p:sp>
      <p:pic>
        <p:nvPicPr>
          <p:cNvPr id="5" name="Content Placeholder 4" descr="02 pla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01" b="-4311"/>
          <a:stretch/>
        </p:blipFill>
        <p:spPr>
          <a:xfrm>
            <a:off x="822960" y="2019587"/>
            <a:ext cx="7500316" cy="33689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Semester Plans</a:t>
            </a:r>
          </a:p>
        </p:txBody>
      </p:sp>
    </p:spTree>
    <p:extLst>
      <p:ext uri="{BB962C8B-B14F-4D97-AF65-F5344CB8AC3E}">
        <p14:creationId xmlns:p14="http://schemas.microsoft.com/office/powerpoint/2010/main" val="25164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520940" cy="1082895"/>
          </a:xfrm>
        </p:spPr>
        <p:txBody>
          <a:bodyPr numCol="2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/>
              <a:t>First Box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Educational Goal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Information given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Make sure to Sign</a:t>
            </a:r>
          </a:p>
        </p:txBody>
      </p:sp>
      <p:pic>
        <p:nvPicPr>
          <p:cNvPr id="5" name="Content Placeholder 4" descr="01 Your Informatio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-1705"/>
          <a:stretch/>
        </p:blipFill>
        <p:spPr>
          <a:xfrm>
            <a:off x="822960" y="2225127"/>
            <a:ext cx="7520940" cy="451599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of page 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21939" y="2461946"/>
            <a:ext cx="397354" cy="615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508" y="4323988"/>
            <a:ext cx="646674" cy="389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9003" y="5134248"/>
            <a:ext cx="2407495" cy="436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58794" y="4962847"/>
            <a:ext cx="802498" cy="115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Second line of plan</a:t>
            </a:r>
          </a:p>
        </p:txBody>
      </p:sp>
      <p:pic>
        <p:nvPicPr>
          <p:cNvPr id="5" name="Content Placeholder 4" descr="04 Pla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8" b="-1222"/>
          <a:stretch/>
        </p:blipFill>
        <p:spPr>
          <a:xfrm>
            <a:off x="822960" y="1834386"/>
            <a:ext cx="8034108" cy="321017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Semester plans</a:t>
            </a:r>
          </a:p>
        </p:txBody>
      </p:sp>
    </p:spTree>
    <p:extLst>
      <p:ext uri="{BB962C8B-B14F-4D97-AF65-F5344CB8AC3E}">
        <p14:creationId xmlns:p14="http://schemas.microsoft.com/office/powerpoint/2010/main" val="39575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Transferable units are numbered 1-49</a:t>
            </a:r>
            <a:endParaRPr lang="en-US" dirty="0"/>
          </a:p>
        </p:txBody>
      </p:sp>
      <p:pic>
        <p:nvPicPr>
          <p:cNvPr id="5" name="Content Placeholder 4" descr="06 Close up 1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-552"/>
          <a:stretch/>
        </p:blipFill>
        <p:spPr>
          <a:xfrm>
            <a:off x="3853307" y="1437522"/>
            <a:ext cx="5070169" cy="389807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two semesters</a:t>
            </a:r>
          </a:p>
        </p:txBody>
      </p:sp>
    </p:spTree>
    <p:extLst>
      <p:ext uri="{BB962C8B-B14F-4D97-AF65-F5344CB8AC3E}">
        <p14:creationId xmlns:p14="http://schemas.microsoft.com/office/powerpoint/2010/main" val="24472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Math B50 must be completed with a “C” or better to advance to Math B60.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LRNC are twice as fast</a:t>
            </a:r>
            <a:endParaRPr lang="en-US" dirty="0"/>
          </a:p>
        </p:txBody>
      </p:sp>
      <p:pic>
        <p:nvPicPr>
          <p:cNvPr id="5" name="Content Placeholder 4" descr="07 Close up 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2" b="1240"/>
          <a:stretch/>
        </p:blipFill>
        <p:spPr>
          <a:xfrm>
            <a:off x="4023359" y="987745"/>
            <a:ext cx="5078413" cy="403035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by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dirty="0" smtClean="0"/>
              <a:t>Notice English, reading and math progression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Read prerequisites for required classes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</p:txBody>
      </p:sp>
      <p:pic>
        <p:nvPicPr>
          <p:cNvPr id="5" name="Content Placeholder 4" descr="08 close up 3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" b="1042"/>
          <a:stretch/>
        </p:blipFill>
        <p:spPr>
          <a:xfrm>
            <a:off x="3942482" y="1219935"/>
            <a:ext cx="5171468" cy="38334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by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dirty="0" smtClean="0"/>
              <a:t>OR: means you have a choice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</p:txBody>
      </p:sp>
      <p:pic>
        <p:nvPicPr>
          <p:cNvPr id="5" name="Content Placeholder 4" descr="09 close up 4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9" b="-2823"/>
          <a:stretch/>
        </p:blipFill>
        <p:spPr>
          <a:xfrm>
            <a:off x="4023359" y="1073520"/>
            <a:ext cx="4792959" cy="40151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By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150202" cy="1195702"/>
          </a:xfrm>
        </p:spPr>
        <p:txBody>
          <a:bodyPr/>
          <a:lstStyle/>
          <a:p>
            <a:r>
              <a:rPr lang="en-US"/>
              <a:t>Make sure to add up all of the units and put the total at the bottom.</a:t>
            </a:r>
          </a:p>
        </p:txBody>
      </p:sp>
      <p:pic>
        <p:nvPicPr>
          <p:cNvPr id="5" name="Content Placeholder 4" descr="05 units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 b="-14779"/>
          <a:stretch/>
        </p:blipFill>
        <p:spPr>
          <a:xfrm>
            <a:off x="1207347" y="2363534"/>
            <a:ext cx="6287847" cy="14728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dirty="0" smtClean="0"/>
              <a:t>Your Units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3836335"/>
            <a:ext cx="715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and/or degrees require 60 applicable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53490" y="1205344"/>
            <a:ext cx="2069869" cy="3604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288472"/>
            <a:ext cx="2802220" cy="3521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there Any questions?</a:t>
            </a:r>
            <a:endParaRPr lang="en-US" dirty="0"/>
          </a:p>
        </p:txBody>
      </p:sp>
      <p:pic>
        <p:nvPicPr>
          <p:cNvPr id="1026" name="Picture 2" descr="C:\Users\Jenny\AppData\Local\Microsoft\Windows\Temporary Internet Files\Content.IE5\A5UJVB33\MP9004072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03" y="1097280"/>
            <a:ext cx="5947059" cy="39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9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6913746" cy="608942"/>
          </a:xfrm>
        </p:spPr>
        <p:txBody>
          <a:bodyPr/>
          <a:lstStyle/>
          <a:p>
            <a:r>
              <a:rPr lang="en-US" dirty="0" smtClean="0"/>
              <a:t>Complete after mapping your SEP</a:t>
            </a:r>
            <a:endParaRPr lang="en-US" dirty="0"/>
          </a:p>
        </p:txBody>
      </p:sp>
      <p:pic>
        <p:nvPicPr>
          <p:cNvPr id="5" name="Content Placeholder 4" descr="02 SBSPla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3" b="-1599"/>
          <a:stretch/>
        </p:blipFill>
        <p:spPr>
          <a:xfrm>
            <a:off x="1856784" y="1706221"/>
            <a:ext cx="5692932" cy="512772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Semester by semester plan</a:t>
            </a:r>
          </a:p>
        </p:txBody>
      </p:sp>
    </p:spTree>
    <p:extLst>
      <p:ext uri="{BB962C8B-B14F-4D97-AF65-F5344CB8AC3E}">
        <p14:creationId xmlns:p14="http://schemas.microsoft.com/office/powerpoint/2010/main" val="42901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rehensive_SEP_Demo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209" y="540327"/>
            <a:ext cx="1569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 your test scores from Assessment. Circle where you placed in English, Reading and Math.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590012"/>
          </a:xfrm>
        </p:spPr>
        <p:txBody>
          <a:bodyPr/>
          <a:lstStyle/>
          <a:p>
            <a:r>
              <a:rPr lang="en-US" dirty="0"/>
              <a:t>Circle the </a:t>
            </a:r>
            <a:r>
              <a:rPr lang="en-US" dirty="0" smtClean="0"/>
              <a:t>first </a:t>
            </a:r>
            <a:r>
              <a:rPr lang="en-US" dirty="0"/>
              <a:t>course taken or currently </a:t>
            </a:r>
            <a:r>
              <a:rPr lang="en-US" dirty="0" smtClean="0"/>
              <a:t>enrolled. Notice the progression from left to right for basic skills</a:t>
            </a:r>
            <a:endParaRPr lang="en-US" dirty="0"/>
          </a:p>
        </p:txBody>
      </p:sp>
      <p:pic>
        <p:nvPicPr>
          <p:cNvPr id="4" name="Picture 3" descr="03 Test Sc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51" y="1597149"/>
            <a:ext cx="5356109" cy="46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rehensive_SEP_Demo_Pag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02673"/>
            <a:ext cx="1517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your catalog or BC website&gt; Programs&gt; Degrees &amp; Certificates to list your major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4" y="801726"/>
            <a:ext cx="7520940" cy="597803"/>
          </a:xfrm>
        </p:spPr>
        <p:txBody>
          <a:bodyPr/>
          <a:lstStyle/>
          <a:p>
            <a:r>
              <a:rPr lang="en-US" dirty="0"/>
              <a:t>Write in your major. Fill in classes that will prepare you for the </a:t>
            </a:r>
            <a:r>
              <a:rPr lang="en-US" dirty="0" smtClean="0"/>
              <a:t>major at BC </a:t>
            </a:r>
            <a:r>
              <a:rPr lang="en-US" dirty="0"/>
              <a:t>without transfer, , or use ASSIST .org  for UC and CSU major preparation to transfer.</a:t>
            </a:r>
          </a:p>
          <a:p>
            <a:endParaRPr lang="en-US" dirty="0"/>
          </a:p>
        </p:txBody>
      </p:sp>
      <p:pic>
        <p:nvPicPr>
          <p:cNvPr id="5" name="Picture 4" descr="04 Maj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8" y="1885416"/>
            <a:ext cx="7145928" cy="47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rehensive_SEP_Demo_Pag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148</TotalTime>
  <Words>472</Words>
  <Application>Microsoft Office PowerPoint</Application>
  <PresentationFormat>On-screen Show (4:3)</PresentationFormat>
  <Paragraphs>78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Angles</vt:lpstr>
      <vt:lpstr>COMPREHENSIVE STUDENT EDUCATION PLAN</vt:lpstr>
      <vt:lpstr>PowerPoint Presentation</vt:lpstr>
      <vt:lpstr>Top of page 1</vt:lpstr>
      <vt:lpstr>Semester by semester plan</vt:lpstr>
      <vt:lpstr>PowerPoint Presentation</vt:lpstr>
      <vt:lpstr>Test scores</vt:lpstr>
      <vt:lpstr>PowerPoint Presentation</vt:lpstr>
      <vt:lpstr>Major</vt:lpstr>
      <vt:lpstr>PowerPoint Presentation</vt:lpstr>
      <vt:lpstr>Major or Certificate at BC</vt:lpstr>
      <vt:lpstr>AA Degree Only</vt:lpstr>
      <vt:lpstr>PowerPoint Presentation</vt:lpstr>
      <vt:lpstr>transfer to csu</vt:lpstr>
      <vt:lpstr>The Assist Box</vt:lpstr>
      <vt:lpstr>Using assit</vt:lpstr>
      <vt:lpstr>Using assist</vt:lpstr>
      <vt:lpstr>Section 1</vt:lpstr>
      <vt:lpstr>Section 2</vt:lpstr>
      <vt:lpstr>Section 3</vt:lpstr>
      <vt:lpstr>Section 4</vt:lpstr>
      <vt:lpstr>Section 5</vt:lpstr>
      <vt:lpstr>CSU Transfer</vt:lpstr>
      <vt:lpstr>PowerPoint Presentation</vt:lpstr>
      <vt:lpstr>UC Transfer Blocks</vt:lpstr>
      <vt:lpstr>ASSIST.org</vt:lpstr>
      <vt:lpstr>IGETC</vt:lpstr>
      <vt:lpstr>PowerPoint Presentation</vt:lpstr>
      <vt:lpstr>Your information</vt:lpstr>
      <vt:lpstr>Semester Plans</vt:lpstr>
      <vt:lpstr>Semester plans</vt:lpstr>
      <vt:lpstr>First two semesters</vt:lpstr>
      <vt:lpstr>Semester by semester</vt:lpstr>
      <vt:lpstr>Semester by semester</vt:lpstr>
      <vt:lpstr>Semester By semester</vt:lpstr>
      <vt:lpstr>Total Your Units</vt:lpstr>
      <vt:lpstr>Are there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STUDENT EDUCATION PLAN</dc:title>
  <dc:creator>Aricia Leighton</dc:creator>
  <cp:lastModifiedBy>Jenny Peters</cp:lastModifiedBy>
  <cp:revision>15</cp:revision>
  <dcterms:created xsi:type="dcterms:W3CDTF">2014-10-05T00:39:01Z</dcterms:created>
  <dcterms:modified xsi:type="dcterms:W3CDTF">2014-10-06T05:11:46Z</dcterms:modified>
</cp:coreProperties>
</file>