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2" y="-10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D91397-BA38-7E44-9FA5-0C17F5CDB617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A595E2C9-6418-DA4F-B3D8-CEE7148395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9DA80F-C223-B64A-9E3C-CEA04E70B488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4FA54-30DA-9842-97F0-1BD92D8877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07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586832-A8E9-0F4D-BDE2-296337A5BA55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DC430-96EB-BC40-AFC9-93DA2A924B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9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F8237C-2AE6-4748-93C5-843FA144FB41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A5D2B0F4-25AE-684A-8662-470996C6E7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5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DC3D95-6593-B243-A5AE-E041B6A65D21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71E3E-848B-F742-A510-A4905C8939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573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738CE-0C83-484D-8528-7573405A7B5C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7A2E4-5242-1147-8170-7EC0B20631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9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4AD911-DBB6-D345-8D60-5BA369A7EE3E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724510AE-3FF2-8E41-A9A5-41C4556498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429229-4143-5440-9EF0-FF4892CD5237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1D6BD-34C6-1D41-B7CD-A091ED282C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4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6098B8-A3D1-BE45-A965-1EAA09E860E9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3D472-095E-9E4E-A645-91B6DB2B5D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6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A1B598-5EBF-AE4A-869C-D5643E51D565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8F7D1-5E7A-DD48-B1B8-2CA23CF63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3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499DF6-0644-5D44-8942-D0F10196E686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21530-7082-BD4A-82EF-65AE14EAA0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4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D38E27"/>
                </a:solidFill>
                <a:latin typeface="Franklin Gothic Book" charset="0"/>
              </a:defRPr>
            </a:lvl1pPr>
          </a:lstStyle>
          <a:p>
            <a:fld id="{74167FC3-687D-AC4F-AD32-A998621DC430}" type="datetimeFigureOut">
              <a:rPr lang="en-US"/>
              <a:pPr/>
              <a:t>1/4/15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  <a:latin typeface="Franklin Gothic Book" charset="0"/>
              </a:defRPr>
            </a:lvl1pPr>
          </a:lstStyle>
          <a:p>
            <a:fld id="{B4CFAF88-9D70-E74B-9087-0CC31D39BA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2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0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ＭＳ Ｐゴシック" charset="0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"/>
        <a:defRPr sz="3200" kern="1200">
          <a:solidFill>
            <a:schemeClr val="tx2"/>
          </a:solidFill>
          <a:latin typeface="+mn-lt"/>
          <a:ea typeface="ＭＳ Ｐゴシック" charset="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"/>
        <a:defRPr sz="28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"/>
        <a:defRPr sz="2400" kern="1200">
          <a:solidFill>
            <a:schemeClr val="tx2"/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"/>
        <a:defRPr sz="2000" kern="1200">
          <a:solidFill>
            <a:schemeClr val="tx2"/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charset="0"/>
        <a:buChar char="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Career Exploration &amp; 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				choosing a major</a:t>
            </a:r>
            <a:endParaRPr lang="en-US" dirty="0">
              <a:ea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ea typeface="+mn-ea"/>
              </a:rPr>
              <a:t>STDV B6 Jenny Peters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Exploring Careers</a:t>
            </a:r>
            <a:endParaRPr lang="en-US" dirty="0">
              <a:ea typeface="+mj-ea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Franklin Gothic Book" charset="0"/>
              </a:rPr>
              <a:t>Passion	</a:t>
            </a:r>
          </a:p>
          <a:p>
            <a:pPr lvl="1"/>
            <a:r>
              <a:rPr lang="en-US">
                <a:latin typeface="Franklin Gothic Book" charset="0"/>
              </a:rPr>
              <a:t>Interests</a:t>
            </a:r>
          </a:p>
          <a:p>
            <a:pPr lvl="1"/>
            <a:r>
              <a:rPr lang="en-US">
                <a:latin typeface="Franklin Gothic Book" charset="0"/>
              </a:rPr>
              <a:t>Abilities</a:t>
            </a:r>
          </a:p>
          <a:p>
            <a:pPr lvl="1"/>
            <a:r>
              <a:rPr lang="en-US">
                <a:latin typeface="Franklin Gothic Book" charset="0"/>
              </a:rPr>
              <a:t>Values</a:t>
            </a:r>
          </a:p>
          <a:p>
            <a:pPr lvl="1"/>
            <a:endParaRPr lang="en-US">
              <a:latin typeface="Franklin Gothic Book" charset="0"/>
            </a:endParaRPr>
          </a:p>
          <a:p>
            <a:pPr lvl="1"/>
            <a:r>
              <a:rPr lang="en-US">
                <a:latin typeface="Franklin Gothic Book" charset="0"/>
              </a:rPr>
              <a:t>What you like to do!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Resources</a:t>
            </a:r>
            <a:endParaRPr lang="en-US" dirty="0">
              <a:ea typeface="+mj-ea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Franklin Gothic Book" charset="0"/>
              </a:rPr>
              <a:t>Learn more about your career options:</a:t>
            </a:r>
          </a:p>
          <a:p>
            <a:pPr lvl="1"/>
            <a:r>
              <a:rPr lang="en-US">
                <a:latin typeface="Franklin Gothic Book" charset="0"/>
              </a:rPr>
              <a:t>EUREKA</a:t>
            </a:r>
          </a:p>
          <a:p>
            <a:pPr lvl="2"/>
            <a:r>
              <a:rPr lang="en-US">
                <a:latin typeface="Franklin Gothic Book" charset="0"/>
              </a:rPr>
              <a:t>True Colors</a:t>
            </a:r>
          </a:p>
          <a:p>
            <a:pPr lvl="1"/>
            <a:r>
              <a:rPr lang="en-US">
                <a:latin typeface="Franklin Gothic Book" charset="0"/>
              </a:rPr>
              <a:t>Discover</a:t>
            </a:r>
          </a:p>
          <a:p>
            <a:pPr lvl="1"/>
            <a:r>
              <a:rPr lang="en-US">
                <a:latin typeface="Franklin Gothic Book" charset="0"/>
              </a:rPr>
              <a:t>Vocational Biographies</a:t>
            </a:r>
          </a:p>
          <a:p>
            <a:pPr lvl="1"/>
            <a:r>
              <a:rPr lang="en-US">
                <a:latin typeface="Franklin Gothic Book" charset="0"/>
              </a:rPr>
              <a:t>O*NET</a:t>
            </a:r>
          </a:p>
          <a:p>
            <a:pPr lvl="1"/>
            <a:r>
              <a:rPr lang="en-US">
                <a:latin typeface="Franklin Gothic Book" charset="0"/>
              </a:rPr>
              <a:t>Occupational Outlook Handbook</a:t>
            </a:r>
          </a:p>
          <a:p>
            <a:pPr lvl="1"/>
            <a:endParaRPr lang="en-US">
              <a:latin typeface="Franklin Gothic Book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Internships	</a:t>
            </a:r>
            <a:endParaRPr lang="en-US" dirty="0">
              <a:ea typeface="+mj-ea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Franklin Gothic Book" charset="0"/>
              </a:rPr>
              <a:t>Connection between major and choices</a:t>
            </a:r>
          </a:p>
          <a:p>
            <a:r>
              <a:rPr lang="en-US">
                <a:latin typeface="Franklin Gothic Book" charset="0"/>
              </a:rPr>
              <a:t>Match your interests with your goals</a:t>
            </a:r>
          </a:p>
          <a:p>
            <a:pPr lvl="1"/>
            <a:r>
              <a:rPr lang="en-US">
                <a:latin typeface="Franklin Gothic Book" charset="0"/>
              </a:rPr>
              <a:t>Personality Mosaic</a:t>
            </a:r>
          </a:p>
          <a:p>
            <a:pPr lvl="1"/>
            <a:r>
              <a:rPr lang="en-US">
                <a:latin typeface="Franklin Gothic Book" charset="0"/>
              </a:rPr>
              <a:t>Holland</a:t>
            </a:r>
            <a:r>
              <a:rPr lang="ja-JP" altLang="en-US">
                <a:latin typeface="Franklin Gothic Book" charset="0"/>
              </a:rPr>
              <a:t>’</a:t>
            </a:r>
            <a:r>
              <a:rPr lang="en-US">
                <a:latin typeface="Franklin Gothic Book" charset="0"/>
              </a:rPr>
              <a:t>s Codes</a:t>
            </a:r>
          </a:p>
          <a:p>
            <a:pPr lvl="1"/>
            <a:r>
              <a:rPr lang="en-US">
                <a:latin typeface="Franklin Gothic Book" charset="0"/>
              </a:rPr>
              <a:t>O*NET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Major and career goals</a:t>
            </a:r>
            <a:endParaRPr lang="en-US" dirty="0">
              <a:ea typeface="+mj-ea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Franklin Gothic Book" charset="0"/>
              </a:rPr>
              <a:t>Long term goals</a:t>
            </a:r>
          </a:p>
          <a:p>
            <a:r>
              <a:rPr lang="en-US">
                <a:latin typeface="Franklin Gothic Book" charset="0"/>
              </a:rPr>
              <a:t>Short term goals</a:t>
            </a:r>
          </a:p>
          <a:p>
            <a:r>
              <a:rPr lang="en-US">
                <a:latin typeface="Franklin Gothic Book" charset="0"/>
              </a:rPr>
              <a:t>How to put your choices into action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Stock up on skills</a:t>
            </a:r>
            <a:endParaRPr lang="en-US" dirty="0">
              <a:ea typeface="+mj-ea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Franklin Gothic Book" charset="0"/>
              </a:rPr>
              <a:t>In your classes:</a:t>
            </a:r>
          </a:p>
          <a:p>
            <a:pPr lvl="1"/>
            <a:r>
              <a:rPr lang="en-US">
                <a:latin typeface="Franklin Gothic Book" charset="0"/>
              </a:rPr>
              <a:t>Projects</a:t>
            </a:r>
          </a:p>
          <a:p>
            <a:pPr lvl="1"/>
            <a:r>
              <a:rPr lang="en-US">
                <a:latin typeface="Franklin Gothic Book" charset="0"/>
              </a:rPr>
              <a:t>Research Papers</a:t>
            </a:r>
          </a:p>
          <a:p>
            <a:pPr lvl="1"/>
            <a:r>
              <a:rPr lang="en-US">
                <a:latin typeface="Franklin Gothic Book" charset="0"/>
              </a:rPr>
              <a:t>Research opportunities</a:t>
            </a:r>
          </a:p>
          <a:p>
            <a:pPr lvl="1"/>
            <a:endParaRPr lang="en-US">
              <a:latin typeface="Franklin Gothic Book" charset="0"/>
            </a:endParaRPr>
          </a:p>
          <a:p>
            <a:r>
              <a:rPr lang="en-US">
                <a:latin typeface="Franklin Gothic Book" charset="0"/>
              </a:rPr>
              <a:t>These add up to </a:t>
            </a:r>
            <a:r>
              <a:rPr lang="en-US" u="sng">
                <a:latin typeface="Franklin Gothic Book" charset="0"/>
              </a:rPr>
              <a:t>experience</a:t>
            </a:r>
            <a:r>
              <a:rPr lang="en-US">
                <a:latin typeface="Franklin Gothic Book" charset="0"/>
              </a:rPr>
              <a:t> that will help you when you graduate and are looking for that first job.</a:t>
            </a:r>
            <a:endParaRPr lang="en-US" u="sng">
              <a:latin typeface="Franklin Gothic Book" charset="0"/>
            </a:endParaRPr>
          </a:p>
          <a:p>
            <a:pPr lvl="1"/>
            <a:endParaRPr lang="en-US">
              <a:latin typeface="Franklin Gothic Book" charset="0"/>
            </a:endParaRPr>
          </a:p>
          <a:p>
            <a:pPr lvl="1">
              <a:buFont typeface="Wingdings 2" charset="0"/>
              <a:buNone/>
            </a:pPr>
            <a:endParaRPr lang="en-US">
              <a:latin typeface="Franklin Gothic Book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7 Marketable skills</a:t>
            </a:r>
            <a:endParaRPr lang="en-US" dirty="0">
              <a:ea typeface="+mj-ea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Franklin Gothic Book" charset="0"/>
              </a:rPr>
              <a:t>Skills identified by employers</a:t>
            </a:r>
          </a:p>
          <a:p>
            <a:pPr lvl="1"/>
            <a:r>
              <a:rPr lang="en-US">
                <a:latin typeface="Franklin Gothic Book" charset="0"/>
              </a:rPr>
              <a:t>Computer skills – Word processing and email</a:t>
            </a:r>
          </a:p>
          <a:p>
            <a:pPr lvl="1"/>
            <a:r>
              <a:rPr lang="en-US">
                <a:latin typeface="Franklin Gothic Book" charset="0"/>
              </a:rPr>
              <a:t>Quantitative skills – Math and reasoning</a:t>
            </a:r>
          </a:p>
          <a:p>
            <a:pPr lvl="1"/>
            <a:r>
              <a:rPr lang="en-US">
                <a:latin typeface="Franklin Gothic Book" charset="0"/>
              </a:rPr>
              <a:t>Communication skills – both written and oral</a:t>
            </a:r>
          </a:p>
          <a:p>
            <a:pPr lvl="1"/>
            <a:r>
              <a:rPr lang="en-US">
                <a:latin typeface="Franklin Gothic Book" charset="0"/>
              </a:rPr>
              <a:t>Marketing and sales – influencing ideas</a:t>
            </a:r>
          </a:p>
          <a:p>
            <a:pPr lvl="1"/>
            <a:r>
              <a:rPr lang="en-US">
                <a:latin typeface="Franklin Gothic Book" charset="0"/>
              </a:rPr>
              <a:t>Scientific skills</a:t>
            </a:r>
          </a:p>
          <a:p>
            <a:pPr lvl="1"/>
            <a:r>
              <a:rPr lang="en-US">
                <a:latin typeface="Franklin Gothic Book" charset="0"/>
              </a:rPr>
              <a:t>Language skills</a:t>
            </a:r>
          </a:p>
          <a:p>
            <a:pPr lvl="1"/>
            <a:r>
              <a:rPr lang="en-US">
                <a:latin typeface="Franklin Gothic Book" charset="0"/>
              </a:rPr>
              <a:t>Leadership skills</a:t>
            </a:r>
          </a:p>
          <a:p>
            <a:pPr lvl="1"/>
            <a:endParaRPr lang="en-US">
              <a:latin typeface="Franklin Gothic Book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education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Franklin Gothic Book" charset="0"/>
              </a:rPr>
              <a:t>Basic skills</a:t>
            </a:r>
          </a:p>
          <a:p>
            <a:pPr>
              <a:lnSpc>
                <a:spcPct val="90000"/>
              </a:lnSpc>
            </a:pPr>
            <a:r>
              <a:rPr lang="en-US">
                <a:latin typeface="Franklin Gothic Book" charset="0"/>
              </a:rPr>
              <a:t>General Education</a:t>
            </a:r>
          </a:p>
          <a:p>
            <a:pPr>
              <a:lnSpc>
                <a:spcPct val="90000"/>
              </a:lnSpc>
            </a:pPr>
            <a:r>
              <a:rPr lang="en-US">
                <a:latin typeface="Franklin Gothic Book" charset="0"/>
              </a:rPr>
              <a:t>Major</a:t>
            </a:r>
          </a:p>
          <a:p>
            <a:pPr>
              <a:lnSpc>
                <a:spcPct val="90000"/>
              </a:lnSpc>
            </a:pPr>
            <a:r>
              <a:rPr lang="en-US">
                <a:latin typeface="Franklin Gothic Book" charset="0"/>
              </a:rPr>
              <a:t>Transfer Level </a:t>
            </a:r>
          </a:p>
          <a:p>
            <a:pPr>
              <a:lnSpc>
                <a:spcPct val="90000"/>
              </a:lnSpc>
            </a:pPr>
            <a:endParaRPr lang="en-US">
              <a:latin typeface="Franklin Gothic Book" charset="0"/>
            </a:endParaRPr>
          </a:p>
          <a:p>
            <a:pPr algn="ctr">
              <a:lnSpc>
                <a:spcPct val="90000"/>
              </a:lnSpc>
              <a:buFont typeface="Wingdings 2" charset="0"/>
              <a:buNone/>
            </a:pPr>
            <a:r>
              <a:rPr lang="ja-JP" altLang="en-US">
                <a:latin typeface="Franklin Gothic Book" charset="0"/>
              </a:rPr>
              <a:t>“</a:t>
            </a:r>
            <a:r>
              <a:rPr lang="en-US">
                <a:latin typeface="Franklin Gothic Book" charset="0"/>
              </a:rPr>
              <a:t>Education is not preparation for life; </a:t>
            </a:r>
          </a:p>
          <a:p>
            <a:pPr algn="ctr">
              <a:lnSpc>
                <a:spcPct val="90000"/>
              </a:lnSpc>
              <a:buFont typeface="Wingdings 2" charset="0"/>
              <a:buNone/>
            </a:pPr>
            <a:r>
              <a:rPr lang="en-US">
                <a:latin typeface="Franklin Gothic Book" charset="0"/>
              </a:rPr>
              <a:t>education is life itself.</a:t>
            </a:r>
            <a:r>
              <a:rPr lang="ja-JP" altLang="en-US">
                <a:latin typeface="Franklin Gothic Book" charset="0"/>
              </a:rPr>
              <a:t>”</a:t>
            </a:r>
            <a:r>
              <a:rPr lang="en-US">
                <a:latin typeface="Franklin Gothic Book" charset="0"/>
              </a:rPr>
              <a:t> </a:t>
            </a:r>
            <a:br>
              <a:rPr lang="en-US">
                <a:latin typeface="Franklin Gothic Book" charset="0"/>
              </a:rPr>
            </a:br>
            <a:r>
              <a:rPr lang="en-US">
                <a:latin typeface="Franklin Gothic Book" charset="0"/>
              </a:rPr>
              <a:t>~</a:t>
            </a:r>
            <a:r>
              <a:rPr lang="en-US" sz="2400">
                <a:latin typeface="Franklin Gothic Book" charset="0"/>
              </a:rPr>
              <a:t>John Dewey~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</TotalTime>
  <Words>160</Words>
  <Application>Microsoft Macintosh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Franklin Gothic Book</vt:lpstr>
      <vt:lpstr>Arial</vt:lpstr>
      <vt:lpstr>Franklin Gothic Medium</vt:lpstr>
      <vt:lpstr>Wingdings 2</vt:lpstr>
      <vt:lpstr>Calibri</vt:lpstr>
      <vt:lpstr>Trek</vt:lpstr>
      <vt:lpstr>Career Exploration &amp;      choosing a major</vt:lpstr>
      <vt:lpstr>Exploring Careers</vt:lpstr>
      <vt:lpstr>Resources</vt:lpstr>
      <vt:lpstr>Internships </vt:lpstr>
      <vt:lpstr>Major and career goals</vt:lpstr>
      <vt:lpstr>Stock up on skills</vt:lpstr>
      <vt:lpstr>7 Marketable skills</vt:lpstr>
      <vt:lpstr>education</vt:lpstr>
    </vt:vector>
  </TitlesOfParts>
  <Company>Bakersfield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Exploration &amp;      choosing a major</dc:title>
  <dc:creator>Jenny Peters</dc:creator>
  <cp:lastModifiedBy>Aricia Leighton</cp:lastModifiedBy>
  <cp:revision>7</cp:revision>
  <dcterms:created xsi:type="dcterms:W3CDTF">2010-10-07T20:57:37Z</dcterms:created>
  <dcterms:modified xsi:type="dcterms:W3CDTF">2015-01-04T20:34:04Z</dcterms:modified>
</cp:coreProperties>
</file>